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5"/>
  </p:notesMasterIdLst>
  <p:handoutMasterIdLst>
    <p:handoutMasterId r:id="rId16"/>
  </p:handoutMasterIdLst>
  <p:sldIdLst>
    <p:sldId id="292" r:id="rId5"/>
    <p:sldId id="302" r:id="rId6"/>
    <p:sldId id="291" r:id="rId7"/>
    <p:sldId id="301" r:id="rId8"/>
    <p:sldId id="304" r:id="rId9"/>
    <p:sldId id="294" r:id="rId10"/>
    <p:sldId id="295" r:id="rId11"/>
    <p:sldId id="296" r:id="rId12"/>
    <p:sldId id="300" r:id="rId13"/>
    <p:sldId id="293" r:id="rId1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B0D"/>
    <a:srgbClr val="9BD49E"/>
    <a:srgbClr val="E2973C"/>
    <a:srgbClr val="738AC3"/>
    <a:srgbClr val="1AE1F6"/>
    <a:srgbClr val="374D81"/>
    <a:srgbClr val="9CCEC7"/>
    <a:srgbClr val="043D8F"/>
    <a:srgbClr val="76CAF3"/>
    <a:srgbClr val="B5C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061A5E-56BA-4430-AF42-B933D799DEC6}" v="317" dt="2026-09-16T17:04:47.6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81" d="100"/>
          <a:sy n="81" d="100"/>
        </p:scale>
        <p:origin x="15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coló Rupealta" userId="75175e2e3f50a975" providerId="LiveId" clId="{2C2E3174-86A4-495E-AABD-ED2A07514FE0}"/>
    <pc:docChg chg="undo redo custSel addSld delSld modSld sldOrd">
      <pc:chgData name="Niccoló Rupealta" userId="75175e2e3f50a975" providerId="LiveId" clId="{2C2E3174-86A4-495E-AABD-ED2A07514FE0}" dt="2026-09-16T17:05:38.698" v="9488" actId="47"/>
      <pc:docMkLst>
        <pc:docMk/>
      </pc:docMkLst>
      <pc:sldChg chg="addSp delSp modSp mod ord addAnim delAnim modAnim">
        <pc:chgData name="Niccoló Rupealta" userId="75175e2e3f50a975" providerId="LiveId" clId="{2C2E3174-86A4-495E-AABD-ED2A07514FE0}" dt="2026-09-16T16:49:18.285" v="9466" actId="20577"/>
        <pc:sldMkLst>
          <pc:docMk/>
          <pc:sldMk cId="2212259390" sldId="291"/>
        </pc:sldMkLst>
        <pc:spChg chg="add mod">
          <ac:chgData name="Niccoló Rupealta" userId="75175e2e3f50a975" providerId="LiveId" clId="{2C2E3174-86A4-495E-AABD-ED2A07514FE0}" dt="2026-09-13T15:08:26.517" v="5637" actId="255"/>
          <ac:spMkLst>
            <pc:docMk/>
            <pc:sldMk cId="2212259390" sldId="291"/>
            <ac:spMk id="9" creationId="{EBE7DD9E-BB8F-0D9B-D817-1BCDD2831830}"/>
          </ac:spMkLst>
        </pc:spChg>
        <pc:spChg chg="mod">
          <ac:chgData name="Niccoló Rupealta" userId="75175e2e3f50a975" providerId="LiveId" clId="{2C2E3174-86A4-495E-AABD-ED2A07514FE0}" dt="2026-08-29T09:33:20.635" v="2815"/>
          <ac:spMkLst>
            <pc:docMk/>
            <pc:sldMk cId="2212259390" sldId="291"/>
            <ac:spMk id="12" creationId="{6F3A2A76-D437-DD3A-2C17-4A71FD705946}"/>
          </ac:spMkLst>
        </pc:spChg>
        <pc:spChg chg="add mod">
          <ac:chgData name="Niccoló Rupealta" userId="75175e2e3f50a975" providerId="LiveId" clId="{2C2E3174-86A4-495E-AABD-ED2A07514FE0}" dt="2026-09-13T14:57:16.785" v="5097" actId="1076"/>
          <ac:spMkLst>
            <pc:docMk/>
            <pc:sldMk cId="2212259390" sldId="291"/>
            <ac:spMk id="13" creationId="{13E933EB-DC71-C0BD-458A-A8B3AE80421D}"/>
          </ac:spMkLst>
        </pc:spChg>
        <pc:spChg chg="add mod">
          <ac:chgData name="Niccoló Rupealta" userId="75175e2e3f50a975" providerId="LiveId" clId="{2C2E3174-86A4-495E-AABD-ED2A07514FE0}" dt="2026-09-13T15:08:39.179" v="5640" actId="14100"/>
          <ac:spMkLst>
            <pc:docMk/>
            <pc:sldMk cId="2212259390" sldId="291"/>
            <ac:spMk id="14" creationId="{2FF21E8B-BD95-B210-AD9A-C64EE91036C7}"/>
          </ac:spMkLst>
        </pc:spChg>
        <pc:spChg chg="add mod ord">
          <ac:chgData name="Niccoló Rupealta" userId="75175e2e3f50a975" providerId="LiveId" clId="{2C2E3174-86A4-495E-AABD-ED2A07514FE0}" dt="2026-09-13T15:12:07.022" v="5811" actId="14100"/>
          <ac:spMkLst>
            <pc:docMk/>
            <pc:sldMk cId="2212259390" sldId="291"/>
            <ac:spMk id="21" creationId="{C65BAB11-9282-93CE-9642-CF7AEBAA1511}"/>
          </ac:spMkLst>
        </pc:spChg>
        <pc:spChg chg="add mod">
          <ac:chgData name="Niccoló Rupealta" userId="75175e2e3f50a975" providerId="LiveId" clId="{2C2E3174-86A4-495E-AABD-ED2A07514FE0}" dt="2026-09-16T16:49:18.285" v="9466" actId="20577"/>
          <ac:spMkLst>
            <pc:docMk/>
            <pc:sldMk cId="2212259390" sldId="291"/>
            <ac:spMk id="23" creationId="{7C868216-9FF5-07EF-1106-0257F72354D8}"/>
          </ac:spMkLst>
        </pc:spChg>
        <pc:spChg chg="add mod">
          <ac:chgData name="Niccoló Rupealta" userId="75175e2e3f50a975" providerId="LiveId" clId="{2C2E3174-86A4-495E-AABD-ED2A07514FE0}" dt="2026-09-13T15:08:20.539" v="5636" actId="255"/>
          <ac:spMkLst>
            <pc:docMk/>
            <pc:sldMk cId="2212259390" sldId="291"/>
            <ac:spMk id="26" creationId="{B4568765-BF37-AA5D-8E26-2B8DC071D740}"/>
          </ac:spMkLst>
        </pc:spChg>
        <pc:spChg chg="mod">
          <ac:chgData name="Niccoló Rupealta" userId="75175e2e3f50a975" providerId="LiveId" clId="{2C2E3174-86A4-495E-AABD-ED2A07514FE0}" dt="2026-09-13T15:11:54.536" v="5809" actId="14100"/>
          <ac:spMkLst>
            <pc:docMk/>
            <pc:sldMk cId="2212259390" sldId="291"/>
            <ac:spMk id="27" creationId="{B5D08DEA-B655-B229-6CAE-43D0F647C7CD}"/>
          </ac:spMkLst>
        </pc:spChg>
        <pc:spChg chg="mod">
          <ac:chgData name="Niccoló Rupealta" userId="75175e2e3f50a975" providerId="LiveId" clId="{2C2E3174-86A4-495E-AABD-ED2A07514FE0}" dt="2026-09-13T15:11:43.251" v="5807" actId="14100"/>
          <ac:spMkLst>
            <pc:docMk/>
            <pc:sldMk cId="2212259390" sldId="291"/>
            <ac:spMk id="29" creationId="{4B5E54C3-CD45-51F8-9604-8370A326D30B}"/>
          </ac:spMkLst>
        </pc:spChg>
        <pc:spChg chg="add mod">
          <ac:chgData name="Niccoló Rupealta" userId="75175e2e3f50a975" providerId="LiveId" clId="{2C2E3174-86A4-495E-AABD-ED2A07514FE0}" dt="2026-09-13T17:35:13.060" v="8994" actId="1076"/>
          <ac:spMkLst>
            <pc:docMk/>
            <pc:sldMk cId="2212259390" sldId="291"/>
            <ac:spMk id="36" creationId="{C9DD928E-61D2-8EA8-73CB-B95A691269D3}"/>
          </ac:spMkLst>
        </pc:spChg>
        <pc:picChg chg="add mod">
          <ac:chgData name="Niccoló Rupealta" userId="75175e2e3f50a975" providerId="LiveId" clId="{2C2E3174-86A4-495E-AABD-ED2A07514FE0}" dt="2026-09-13T15:51:22.686" v="6790" actId="1076"/>
          <ac:picMkLst>
            <pc:docMk/>
            <pc:sldMk cId="2212259390" sldId="291"/>
            <ac:picMk id="16" creationId="{EF41C32E-25BF-E6FA-53E9-DC44F6204333}"/>
          </ac:picMkLst>
        </pc:picChg>
        <pc:picChg chg="add mod">
          <ac:chgData name="Niccoló Rupealta" userId="75175e2e3f50a975" providerId="LiveId" clId="{2C2E3174-86A4-495E-AABD-ED2A07514FE0}" dt="2026-09-13T15:11:16.537" v="5802" actId="1076"/>
          <ac:picMkLst>
            <pc:docMk/>
            <pc:sldMk cId="2212259390" sldId="291"/>
            <ac:picMk id="18" creationId="{3932E877-49A0-C49C-FD3D-2055DBB7F5E0}"/>
          </ac:picMkLst>
        </pc:picChg>
        <pc:picChg chg="add mod">
          <ac:chgData name="Niccoló Rupealta" userId="75175e2e3f50a975" providerId="LiveId" clId="{2C2E3174-86A4-495E-AABD-ED2A07514FE0}" dt="2026-09-13T14:59:42.505" v="5163" actId="1076"/>
          <ac:picMkLst>
            <pc:docMk/>
            <pc:sldMk cId="2212259390" sldId="291"/>
            <ac:picMk id="32" creationId="{578E9754-6026-ADBA-7B2C-345EEE3C8F57}"/>
          </ac:picMkLst>
        </pc:picChg>
        <pc:picChg chg="add mod modCrop">
          <ac:chgData name="Niccoló Rupealta" userId="75175e2e3f50a975" providerId="LiveId" clId="{2C2E3174-86A4-495E-AABD-ED2A07514FE0}" dt="2026-09-13T15:51:15.411" v="6789" actId="1076"/>
          <ac:picMkLst>
            <pc:docMk/>
            <pc:sldMk cId="2212259390" sldId="291"/>
            <ac:picMk id="34" creationId="{806B7BAA-EF76-AD2A-08E4-A1CD1E02AE7E}"/>
          </ac:picMkLst>
        </pc:picChg>
      </pc:sldChg>
      <pc:sldChg chg="addSp modSp mod">
        <pc:chgData name="Niccoló Rupealta" userId="75175e2e3f50a975" providerId="LiveId" clId="{2C2E3174-86A4-495E-AABD-ED2A07514FE0}" dt="2026-09-14T14:13:33.147" v="9408" actId="1076"/>
        <pc:sldMkLst>
          <pc:docMk/>
          <pc:sldMk cId="47115046" sldId="292"/>
        </pc:sldMkLst>
        <pc:picChg chg="add mod">
          <ac:chgData name="Niccoló Rupealta" userId="75175e2e3f50a975" providerId="LiveId" clId="{2C2E3174-86A4-495E-AABD-ED2A07514FE0}" dt="2026-09-14T14:13:33.147" v="9408" actId="1076"/>
          <ac:picMkLst>
            <pc:docMk/>
            <pc:sldMk cId="47115046" sldId="292"/>
            <ac:picMk id="2" creationId="{79D9734F-54B6-440A-1CE9-194D34C4EC24}"/>
          </ac:picMkLst>
        </pc:picChg>
      </pc:sldChg>
      <pc:sldChg chg="addSp delSp modSp mod">
        <pc:chgData name="Niccoló Rupealta" userId="75175e2e3f50a975" providerId="LiveId" clId="{2C2E3174-86A4-495E-AABD-ED2A07514FE0}" dt="2026-09-13T18:21:30.042" v="9404" actId="1440"/>
        <pc:sldMkLst>
          <pc:docMk/>
          <pc:sldMk cId="1745545523" sldId="293"/>
        </pc:sldMkLst>
        <pc:picChg chg="add mod">
          <ac:chgData name="Niccoló Rupealta" userId="75175e2e3f50a975" providerId="LiveId" clId="{2C2E3174-86A4-495E-AABD-ED2A07514FE0}" dt="2026-09-13T18:21:30.042" v="9404" actId="1440"/>
          <ac:picMkLst>
            <pc:docMk/>
            <pc:sldMk cId="1745545523" sldId="293"/>
            <ac:picMk id="9" creationId="{ADE347EC-F17A-51F5-8CD2-96B792CB6BAC}"/>
          </ac:picMkLst>
        </pc:picChg>
      </pc:sldChg>
      <pc:sldChg chg="addSp delSp modSp add mod addAnim delAnim modAnim">
        <pc:chgData name="Niccoló Rupealta" userId="75175e2e3f50a975" providerId="LiveId" clId="{2C2E3174-86A4-495E-AABD-ED2A07514FE0}" dt="2026-09-14T15:37:06.447" v="9427" actId="20577"/>
        <pc:sldMkLst>
          <pc:docMk/>
          <pc:sldMk cId="1679107543" sldId="294"/>
        </pc:sldMkLst>
        <pc:spChg chg="mod">
          <ac:chgData name="Niccoló Rupealta" userId="75175e2e3f50a975" providerId="LiveId" clId="{2C2E3174-86A4-495E-AABD-ED2A07514FE0}" dt="2026-09-13T16:16:24.435" v="7823" actId="14100"/>
          <ac:spMkLst>
            <pc:docMk/>
            <pc:sldMk cId="1679107543" sldId="294"/>
            <ac:spMk id="12" creationId="{0E1C07A1-6A95-5FBA-A1D1-2E166A89F27C}"/>
          </ac:spMkLst>
        </pc:spChg>
        <pc:spChg chg="add mod">
          <ac:chgData name="Niccoló Rupealta" userId="75175e2e3f50a975" providerId="LiveId" clId="{2C2E3174-86A4-495E-AABD-ED2A07514FE0}" dt="2026-09-13T16:06:45.390" v="7436" actId="20577"/>
          <ac:spMkLst>
            <pc:docMk/>
            <pc:sldMk cId="1679107543" sldId="294"/>
            <ac:spMk id="13" creationId="{24E5947D-0EA1-EFA4-85A0-78C36E9CCFFB}"/>
          </ac:spMkLst>
        </pc:spChg>
        <pc:spChg chg="add mod">
          <ac:chgData name="Niccoló Rupealta" userId="75175e2e3f50a975" providerId="LiveId" clId="{2C2E3174-86A4-495E-AABD-ED2A07514FE0}" dt="2026-09-13T17:36:04.327" v="9044" actId="20577"/>
          <ac:spMkLst>
            <pc:docMk/>
            <pc:sldMk cId="1679107543" sldId="294"/>
            <ac:spMk id="26" creationId="{C723A495-58E3-D98F-00C3-304F92FD3FB9}"/>
          </ac:spMkLst>
        </pc:spChg>
        <pc:spChg chg="add mod">
          <ac:chgData name="Niccoló Rupealta" userId="75175e2e3f50a975" providerId="LiveId" clId="{2C2E3174-86A4-495E-AABD-ED2A07514FE0}" dt="2026-09-13T18:07:39.649" v="9347" actId="1076"/>
          <ac:spMkLst>
            <pc:docMk/>
            <pc:sldMk cId="1679107543" sldId="294"/>
            <ac:spMk id="27" creationId="{C116A351-991C-9AFF-AC43-221E80590CAC}"/>
          </ac:spMkLst>
        </pc:spChg>
        <pc:spChg chg="add mod">
          <ac:chgData name="Niccoló Rupealta" userId="75175e2e3f50a975" providerId="LiveId" clId="{2C2E3174-86A4-495E-AABD-ED2A07514FE0}" dt="2026-09-13T18:07:39.649" v="9347" actId="1076"/>
          <ac:spMkLst>
            <pc:docMk/>
            <pc:sldMk cId="1679107543" sldId="294"/>
            <ac:spMk id="29" creationId="{697640CD-C08F-2AF4-7C14-C42AF4EC6C67}"/>
          </ac:spMkLst>
        </pc:spChg>
        <pc:spChg chg="add mod">
          <ac:chgData name="Niccoló Rupealta" userId="75175e2e3f50a975" providerId="LiveId" clId="{2C2E3174-86A4-495E-AABD-ED2A07514FE0}" dt="2026-09-13T17:36:14.094" v="9045" actId="14100"/>
          <ac:spMkLst>
            <pc:docMk/>
            <pc:sldMk cId="1679107543" sldId="294"/>
            <ac:spMk id="30" creationId="{4A71343C-FDED-01A6-716A-F7E3651AB45E}"/>
          </ac:spMkLst>
        </pc:spChg>
        <pc:spChg chg="add mod">
          <ac:chgData name="Niccoló Rupealta" userId="75175e2e3f50a975" providerId="LiveId" clId="{2C2E3174-86A4-495E-AABD-ED2A07514FE0}" dt="2026-09-13T18:07:39.649" v="9347" actId="1076"/>
          <ac:spMkLst>
            <pc:docMk/>
            <pc:sldMk cId="1679107543" sldId="294"/>
            <ac:spMk id="31" creationId="{21353C5B-3B55-8906-E529-2B287B3FD830}"/>
          </ac:spMkLst>
        </pc:spChg>
        <pc:spChg chg="add mod ord">
          <ac:chgData name="Niccoló Rupealta" userId="75175e2e3f50a975" providerId="LiveId" clId="{2C2E3174-86A4-495E-AABD-ED2A07514FE0}" dt="2026-09-13T18:07:44.942" v="9349" actId="1076"/>
          <ac:spMkLst>
            <pc:docMk/>
            <pc:sldMk cId="1679107543" sldId="294"/>
            <ac:spMk id="32" creationId="{50798DC6-AAC3-727C-9FCD-3D1CDE79D06A}"/>
          </ac:spMkLst>
        </pc:spChg>
        <pc:spChg chg="add mod">
          <ac:chgData name="Niccoló Rupealta" userId="75175e2e3f50a975" providerId="LiveId" clId="{2C2E3174-86A4-495E-AABD-ED2A07514FE0}" dt="2026-09-13T16:21:20.337" v="7848" actId="14100"/>
          <ac:spMkLst>
            <pc:docMk/>
            <pc:sldMk cId="1679107543" sldId="294"/>
            <ac:spMk id="33" creationId="{42DF4C82-C6C7-7793-FE6E-A58AEF6DF668}"/>
          </ac:spMkLst>
        </pc:spChg>
        <pc:spChg chg="add mod ord">
          <ac:chgData name="Niccoló Rupealta" userId="75175e2e3f50a975" providerId="LiveId" clId="{2C2E3174-86A4-495E-AABD-ED2A07514FE0}" dt="2026-09-13T18:08:43.693" v="9360" actId="171"/>
          <ac:spMkLst>
            <pc:docMk/>
            <pc:sldMk cId="1679107543" sldId="294"/>
            <ac:spMk id="34" creationId="{2394044C-4CD7-58D1-4054-3E5A61A8BA63}"/>
          </ac:spMkLst>
        </pc:spChg>
        <pc:spChg chg="mod">
          <ac:chgData name="Niccoló Rupealta" userId="75175e2e3f50a975" providerId="LiveId" clId="{2C2E3174-86A4-495E-AABD-ED2A07514FE0}" dt="2026-09-13T16:20:31.382" v="7828" actId="1076"/>
          <ac:spMkLst>
            <pc:docMk/>
            <pc:sldMk cId="1679107543" sldId="294"/>
            <ac:spMk id="35" creationId="{86180D05-DAE7-E3D7-5290-D3DA4C44D5CE}"/>
          </ac:spMkLst>
        </pc:spChg>
        <pc:spChg chg="add mod">
          <ac:chgData name="Niccoló Rupealta" userId="75175e2e3f50a975" providerId="LiveId" clId="{2C2E3174-86A4-495E-AABD-ED2A07514FE0}" dt="2026-09-13T18:08:48.760" v="9361" actId="1076"/>
          <ac:spMkLst>
            <pc:docMk/>
            <pc:sldMk cId="1679107543" sldId="294"/>
            <ac:spMk id="36" creationId="{3A2EBDFF-C256-4FC7-B0F3-53DDD2CF0CD7}"/>
          </ac:spMkLst>
        </pc:spChg>
        <pc:spChg chg="mod">
          <ac:chgData name="Niccoló Rupealta" userId="75175e2e3f50a975" providerId="LiveId" clId="{2C2E3174-86A4-495E-AABD-ED2A07514FE0}" dt="2026-09-14T15:37:06.447" v="9427" actId="20577"/>
          <ac:spMkLst>
            <pc:docMk/>
            <pc:sldMk cId="1679107543" sldId="294"/>
            <ac:spMk id="37" creationId="{0254E2DB-E786-751C-1B23-24AEB8C8C59E}"/>
          </ac:spMkLst>
        </pc:spChg>
        <pc:spChg chg="add mod">
          <ac:chgData name="Niccoló Rupealta" userId="75175e2e3f50a975" providerId="LiveId" clId="{2C2E3174-86A4-495E-AABD-ED2A07514FE0}" dt="2026-09-13T18:08:51.904" v="9362" actId="1076"/>
          <ac:spMkLst>
            <pc:docMk/>
            <pc:sldMk cId="1679107543" sldId="294"/>
            <ac:spMk id="38" creationId="{4EF79CE1-3293-BC36-F30F-6141C571A933}"/>
          </ac:spMkLst>
        </pc:spChg>
        <pc:spChg chg="mod">
          <ac:chgData name="Niccoló Rupealta" userId="75175e2e3f50a975" providerId="LiveId" clId="{2C2E3174-86A4-495E-AABD-ED2A07514FE0}" dt="2026-09-13T16:11:09.467" v="7708" actId="20577"/>
          <ac:spMkLst>
            <pc:docMk/>
            <pc:sldMk cId="1679107543" sldId="294"/>
            <ac:spMk id="39" creationId="{9B12D9DE-9E64-ADB9-E744-DE0847294404}"/>
          </ac:spMkLst>
        </pc:spChg>
        <pc:spChg chg="add mod">
          <ac:chgData name="Niccoló Rupealta" userId="75175e2e3f50a975" providerId="LiveId" clId="{2C2E3174-86A4-495E-AABD-ED2A07514FE0}" dt="2026-09-13T18:08:58.699" v="9364" actId="1076"/>
          <ac:spMkLst>
            <pc:docMk/>
            <pc:sldMk cId="1679107543" sldId="294"/>
            <ac:spMk id="40" creationId="{1F05A02A-F234-F918-A1E5-594CA18ABB86}"/>
          </ac:spMkLst>
        </pc:spChg>
        <pc:grpChg chg="add mod ord">
          <ac:chgData name="Niccoló Rupealta" userId="75175e2e3f50a975" providerId="LiveId" clId="{2C2E3174-86A4-495E-AABD-ED2A07514FE0}" dt="2026-09-13T18:07:58.427" v="9351" actId="1076"/>
          <ac:grpSpMkLst>
            <pc:docMk/>
            <pc:sldMk cId="1679107543" sldId="294"/>
            <ac:grpSpMk id="3" creationId="{589A4DEE-B8E6-5594-1F65-CBC014147C25}"/>
          </ac:grpSpMkLst>
        </pc:grpChg>
        <pc:grpChg chg="add mod">
          <ac:chgData name="Niccoló Rupealta" userId="75175e2e3f50a975" providerId="LiveId" clId="{2C2E3174-86A4-495E-AABD-ED2A07514FE0}" dt="2026-09-13T16:27:54.853" v="7867" actId="14100"/>
          <ac:grpSpMkLst>
            <pc:docMk/>
            <pc:sldMk cId="1679107543" sldId="294"/>
            <ac:grpSpMk id="14" creationId="{D348122C-AFB6-F90E-0AA5-ACD90283A291}"/>
          </ac:grpSpMkLst>
        </pc:grpChg>
        <pc:picChg chg="add mod">
          <ac:chgData name="Niccoló Rupealta" userId="75175e2e3f50a975" providerId="LiveId" clId="{2C2E3174-86A4-495E-AABD-ED2A07514FE0}" dt="2026-09-13T17:36:29.495" v="9047" actId="14100"/>
          <ac:picMkLst>
            <pc:docMk/>
            <pc:sldMk cId="1679107543" sldId="294"/>
            <ac:picMk id="7" creationId="{DACB4C2F-A7FC-B434-DC39-CB0768D027DE}"/>
          </ac:picMkLst>
        </pc:picChg>
        <pc:picChg chg="add mod modCrop">
          <ac:chgData name="Niccoló Rupealta" userId="75175e2e3f50a975" providerId="LiveId" clId="{2C2E3174-86A4-495E-AABD-ED2A07514FE0}" dt="2026-09-13T18:06:05.187" v="9318" actId="14100"/>
          <ac:picMkLst>
            <pc:docMk/>
            <pc:sldMk cId="1679107543" sldId="294"/>
            <ac:picMk id="18" creationId="{F7942EB7-2539-C9C8-7C92-D3088FE3183C}"/>
          </ac:picMkLst>
        </pc:picChg>
        <pc:picChg chg="add mod modCrop">
          <ac:chgData name="Niccoló Rupealta" userId="75175e2e3f50a975" providerId="LiveId" clId="{2C2E3174-86A4-495E-AABD-ED2A07514FE0}" dt="2026-09-13T18:08:56.191" v="9363" actId="1076"/>
          <ac:picMkLst>
            <pc:docMk/>
            <pc:sldMk cId="1679107543" sldId="294"/>
            <ac:picMk id="22" creationId="{DC0BAFAB-2AE4-1EC3-9199-628EE5A11CAC}"/>
          </ac:picMkLst>
        </pc:picChg>
      </pc:sldChg>
      <pc:sldChg chg="addSp delSp modSp add mod modAnim">
        <pc:chgData name="Niccoló Rupealta" userId="75175e2e3f50a975" providerId="LiveId" clId="{2C2E3174-86A4-495E-AABD-ED2A07514FE0}" dt="2026-09-13T18:11:13.566" v="9383"/>
        <pc:sldMkLst>
          <pc:docMk/>
          <pc:sldMk cId="3153031654" sldId="295"/>
        </pc:sldMkLst>
        <pc:spChg chg="mod">
          <ac:chgData name="Niccoló Rupealta" userId="75175e2e3f50a975" providerId="LiveId" clId="{2C2E3174-86A4-495E-AABD-ED2A07514FE0}" dt="2026-09-13T16:45:39.974" v="8477" actId="20577"/>
          <ac:spMkLst>
            <pc:docMk/>
            <pc:sldMk cId="3153031654" sldId="295"/>
            <ac:spMk id="12" creationId="{4EE1B376-5E04-5059-3D19-B4CD1D3DF3BC}"/>
          </ac:spMkLst>
        </pc:spChg>
        <pc:spChg chg="add mod">
          <ac:chgData name="Niccoló Rupealta" userId="75175e2e3f50a975" providerId="LiveId" clId="{2C2E3174-86A4-495E-AABD-ED2A07514FE0}" dt="2026-09-13T17:36:55.397" v="9065" actId="20577"/>
          <ac:spMkLst>
            <pc:docMk/>
            <pc:sldMk cId="3153031654" sldId="295"/>
            <ac:spMk id="24" creationId="{1476BBFC-0AAA-F895-A5F5-6A551D608DF2}"/>
          </ac:spMkLst>
        </pc:spChg>
        <pc:spChg chg="add mod">
          <ac:chgData name="Niccoló Rupealta" userId="75175e2e3f50a975" providerId="LiveId" clId="{2C2E3174-86A4-495E-AABD-ED2A07514FE0}" dt="2026-09-13T16:39:10.475" v="8165" actId="164"/>
          <ac:spMkLst>
            <pc:docMk/>
            <pc:sldMk cId="3153031654" sldId="295"/>
            <ac:spMk id="27" creationId="{C0396EDC-3A40-602C-422C-3896AEBBAB0D}"/>
          </ac:spMkLst>
        </pc:spChg>
        <pc:spChg chg="add">
          <ac:chgData name="Niccoló Rupealta" userId="75175e2e3f50a975" providerId="LiveId" clId="{2C2E3174-86A4-495E-AABD-ED2A07514FE0}" dt="2026-09-13T17:36:36.932" v="9048" actId="22"/>
          <ac:spMkLst>
            <pc:docMk/>
            <pc:sldMk cId="3153031654" sldId="295"/>
            <ac:spMk id="28" creationId="{089AD83B-73DB-99E6-B875-C625A8E2C2EF}"/>
          </ac:spMkLst>
        </pc:spChg>
        <pc:spChg chg="add mod">
          <ac:chgData name="Niccoló Rupealta" userId="75175e2e3f50a975" providerId="LiveId" clId="{2C2E3174-86A4-495E-AABD-ED2A07514FE0}" dt="2026-09-13T16:39:10.475" v="8165" actId="164"/>
          <ac:spMkLst>
            <pc:docMk/>
            <pc:sldMk cId="3153031654" sldId="295"/>
            <ac:spMk id="29" creationId="{47B92FF0-B159-0EAC-53E8-05076BA60351}"/>
          </ac:spMkLst>
        </pc:spChg>
        <pc:spChg chg="add mod">
          <ac:chgData name="Niccoló Rupealta" userId="75175e2e3f50a975" providerId="LiveId" clId="{2C2E3174-86A4-495E-AABD-ED2A07514FE0}" dt="2026-09-13T18:09:55.828" v="9368" actId="14100"/>
          <ac:spMkLst>
            <pc:docMk/>
            <pc:sldMk cId="3153031654" sldId="295"/>
            <ac:spMk id="30" creationId="{687CECE7-4451-07CE-B65E-ADACAEB1A50D}"/>
          </ac:spMkLst>
        </pc:spChg>
        <pc:spChg chg="mod">
          <ac:chgData name="Niccoló Rupealta" userId="75175e2e3f50a975" providerId="LiveId" clId="{2C2E3174-86A4-495E-AABD-ED2A07514FE0}" dt="2026-09-13T16:39:10.475" v="8165" actId="164"/>
          <ac:spMkLst>
            <pc:docMk/>
            <pc:sldMk cId="3153031654" sldId="295"/>
            <ac:spMk id="31" creationId="{0ED3F403-1C10-CC46-E2F6-29CAE6DFEC20}"/>
          </ac:spMkLst>
        </pc:spChg>
        <pc:spChg chg="add mod">
          <ac:chgData name="Niccoló Rupealta" userId="75175e2e3f50a975" providerId="LiveId" clId="{2C2E3174-86A4-495E-AABD-ED2A07514FE0}" dt="2026-09-13T18:10:05.054" v="9371" actId="14100"/>
          <ac:spMkLst>
            <pc:docMk/>
            <pc:sldMk cId="3153031654" sldId="295"/>
            <ac:spMk id="32" creationId="{2F6BCDF5-39F9-1949-6991-3B397D823ECA}"/>
          </ac:spMkLst>
        </pc:spChg>
        <pc:spChg chg="mod">
          <ac:chgData name="Niccoló Rupealta" userId="75175e2e3f50a975" providerId="LiveId" clId="{2C2E3174-86A4-495E-AABD-ED2A07514FE0}" dt="2026-09-13T16:42:28.330" v="8325" actId="207"/>
          <ac:spMkLst>
            <pc:docMk/>
            <pc:sldMk cId="3153031654" sldId="295"/>
            <ac:spMk id="33" creationId="{78238A9C-8966-2259-691C-8497A95A16AF}"/>
          </ac:spMkLst>
        </pc:spChg>
        <pc:spChg chg="add mod">
          <ac:chgData name="Niccoló Rupealta" userId="75175e2e3f50a975" providerId="LiveId" clId="{2C2E3174-86A4-495E-AABD-ED2A07514FE0}" dt="2026-09-13T18:10:18.583" v="9376" actId="14100"/>
          <ac:spMkLst>
            <pc:docMk/>
            <pc:sldMk cId="3153031654" sldId="295"/>
            <ac:spMk id="34" creationId="{4F46D70E-D284-6F93-8213-A2122FA90730}"/>
          </ac:spMkLst>
        </pc:spChg>
        <pc:spChg chg="add mod">
          <ac:chgData name="Niccoló Rupealta" userId="75175e2e3f50a975" providerId="LiveId" clId="{2C2E3174-86A4-495E-AABD-ED2A07514FE0}" dt="2026-09-13T16:44:13.471" v="8471" actId="207"/>
          <ac:spMkLst>
            <pc:docMk/>
            <pc:sldMk cId="3153031654" sldId="295"/>
            <ac:spMk id="35" creationId="{C80CBB2B-21B0-95D9-8080-63AC32097E73}"/>
          </ac:spMkLst>
        </pc:spChg>
        <pc:spChg chg="add mod">
          <ac:chgData name="Niccoló Rupealta" userId="75175e2e3f50a975" providerId="LiveId" clId="{2C2E3174-86A4-495E-AABD-ED2A07514FE0}" dt="2026-09-13T18:10:31.400" v="9379" actId="14100"/>
          <ac:spMkLst>
            <pc:docMk/>
            <pc:sldMk cId="3153031654" sldId="295"/>
            <ac:spMk id="36" creationId="{4E87F1FE-F436-BEF5-27B2-2FA91940F51C}"/>
          </ac:spMkLst>
        </pc:spChg>
        <pc:spChg chg="add mod">
          <ac:chgData name="Niccoló Rupealta" userId="75175e2e3f50a975" providerId="LiveId" clId="{2C2E3174-86A4-495E-AABD-ED2A07514FE0}" dt="2026-09-13T16:39:24.714" v="8168" actId="6549"/>
          <ac:spMkLst>
            <pc:docMk/>
            <pc:sldMk cId="3153031654" sldId="295"/>
            <ac:spMk id="37" creationId="{39D0716F-84CF-9B07-818F-33FE957B1C46}"/>
          </ac:spMkLst>
        </pc:spChg>
        <pc:spChg chg="mod">
          <ac:chgData name="Niccoló Rupealta" userId="75175e2e3f50a975" providerId="LiveId" clId="{2C2E3174-86A4-495E-AABD-ED2A07514FE0}" dt="2026-09-13T16:39:29.740" v="8169" actId="20577"/>
          <ac:spMkLst>
            <pc:docMk/>
            <pc:sldMk cId="3153031654" sldId="295"/>
            <ac:spMk id="39" creationId="{8C9E1280-34E1-53B5-26C9-46B02D2FC41B}"/>
          </ac:spMkLst>
        </pc:spChg>
        <pc:grpChg chg="add mod">
          <ac:chgData name="Niccoló Rupealta" userId="75175e2e3f50a975" providerId="LiveId" clId="{2C2E3174-86A4-495E-AABD-ED2A07514FE0}" dt="2026-09-13T16:39:17.165" v="8167" actId="14100"/>
          <ac:grpSpMkLst>
            <pc:docMk/>
            <pc:sldMk cId="3153031654" sldId="295"/>
            <ac:grpSpMk id="14" creationId="{5F9C6A34-BE63-9083-4FDF-E00C9D0AA58A}"/>
          </ac:grpSpMkLst>
        </pc:grpChg>
        <pc:grpChg chg="add mod">
          <ac:chgData name="Niccoló Rupealta" userId="75175e2e3f50a975" providerId="LiveId" clId="{2C2E3174-86A4-495E-AABD-ED2A07514FE0}" dt="2026-09-13T16:39:58.419" v="8173" actId="14100"/>
          <ac:grpSpMkLst>
            <pc:docMk/>
            <pc:sldMk cId="3153031654" sldId="295"/>
            <ac:grpSpMk id="16" creationId="{CE8A1CC9-8E78-37DB-485B-D7C1C91B8A18}"/>
          </ac:grpSpMkLst>
        </pc:grpChg>
        <pc:picChg chg="add mod">
          <ac:chgData name="Niccoló Rupealta" userId="75175e2e3f50a975" providerId="LiveId" clId="{2C2E3174-86A4-495E-AABD-ED2A07514FE0}" dt="2026-09-13T17:36:48.516" v="9051" actId="1076"/>
          <ac:picMkLst>
            <pc:docMk/>
            <pc:sldMk cId="3153031654" sldId="295"/>
            <ac:picMk id="7" creationId="{A5FA767D-6822-3195-3EF1-18474522AA55}"/>
          </ac:picMkLst>
        </pc:picChg>
        <pc:picChg chg="add mod modCrop">
          <ac:chgData name="Niccoló Rupealta" userId="75175e2e3f50a975" providerId="LiveId" clId="{2C2E3174-86A4-495E-AABD-ED2A07514FE0}" dt="2026-09-13T18:09:47.445" v="9366" actId="1076"/>
          <ac:picMkLst>
            <pc:docMk/>
            <pc:sldMk cId="3153031654" sldId="295"/>
            <ac:picMk id="10" creationId="{AE9298DA-E41D-677F-A531-EA7239DB2872}"/>
          </ac:picMkLst>
        </pc:picChg>
      </pc:sldChg>
      <pc:sldChg chg="addSp delSp modSp add mod modAnim">
        <pc:chgData name="Niccoló Rupealta" userId="75175e2e3f50a975" providerId="LiveId" clId="{2C2E3174-86A4-495E-AABD-ED2A07514FE0}" dt="2026-09-13T18:02:42.836" v="9285"/>
        <pc:sldMkLst>
          <pc:docMk/>
          <pc:sldMk cId="653224056" sldId="296"/>
        </pc:sldMkLst>
        <pc:spChg chg="mod">
          <ac:chgData name="Niccoló Rupealta" userId="75175e2e3f50a975" providerId="LiveId" clId="{2C2E3174-86A4-495E-AABD-ED2A07514FE0}" dt="2026-09-03T16:37:25.166" v="3357" actId="1076"/>
          <ac:spMkLst>
            <pc:docMk/>
            <pc:sldMk cId="653224056" sldId="296"/>
            <ac:spMk id="2" creationId="{12756991-025A-BCB3-4D16-6313326DA8DA}"/>
          </ac:spMkLst>
        </pc:spChg>
        <pc:spChg chg="mod">
          <ac:chgData name="Niccoló Rupealta" userId="75175e2e3f50a975" providerId="LiveId" clId="{2C2E3174-86A4-495E-AABD-ED2A07514FE0}" dt="2026-09-13T16:46:42.933" v="8516" actId="1076"/>
          <ac:spMkLst>
            <pc:docMk/>
            <pc:sldMk cId="653224056" sldId="296"/>
            <ac:spMk id="8" creationId="{9CDCD5F0-8DE2-BE0C-183C-B2020793EB89}"/>
          </ac:spMkLst>
        </pc:spChg>
        <pc:spChg chg="mod">
          <ac:chgData name="Niccoló Rupealta" userId="75175e2e3f50a975" providerId="LiveId" clId="{2C2E3174-86A4-495E-AABD-ED2A07514FE0}" dt="2026-09-13T16:59:19.857" v="8600"/>
          <ac:spMkLst>
            <pc:docMk/>
            <pc:sldMk cId="653224056" sldId="296"/>
            <ac:spMk id="12" creationId="{5BFC182D-C015-0C92-D9B5-3FD156D32FA2}"/>
          </ac:spMkLst>
        </pc:spChg>
        <pc:spChg chg="mod ord">
          <ac:chgData name="Niccoló Rupealta" userId="75175e2e3f50a975" providerId="LiveId" clId="{2C2E3174-86A4-495E-AABD-ED2A07514FE0}" dt="2026-09-13T16:58:54.260" v="8596" actId="170"/>
          <ac:spMkLst>
            <pc:docMk/>
            <pc:sldMk cId="653224056" sldId="296"/>
            <ac:spMk id="13" creationId="{2997051F-6101-E4F7-96F8-772E543CCCD9}"/>
          </ac:spMkLst>
        </pc:spChg>
        <pc:spChg chg="add mod">
          <ac:chgData name="Niccoló Rupealta" userId="75175e2e3f50a975" providerId="LiveId" clId="{2C2E3174-86A4-495E-AABD-ED2A07514FE0}" dt="2026-09-13T17:37:06.862" v="9070" actId="20577"/>
          <ac:spMkLst>
            <pc:docMk/>
            <pc:sldMk cId="653224056" sldId="296"/>
            <ac:spMk id="16" creationId="{079C630C-910B-370B-DDE8-577725F6725B}"/>
          </ac:spMkLst>
        </pc:spChg>
        <pc:spChg chg="add mod ord">
          <ac:chgData name="Niccoló Rupealta" userId="75175e2e3f50a975" providerId="LiveId" clId="{2C2E3174-86A4-495E-AABD-ED2A07514FE0}" dt="2026-09-13T18:02:17.723" v="9281" actId="1076"/>
          <ac:spMkLst>
            <pc:docMk/>
            <pc:sldMk cId="653224056" sldId="296"/>
            <ac:spMk id="19" creationId="{E07FDD7A-BEE6-48A6-C5C2-62742BC6379B}"/>
          </ac:spMkLst>
        </pc:spChg>
        <pc:spChg chg="add">
          <ac:chgData name="Niccoló Rupealta" userId="75175e2e3f50a975" providerId="LiveId" clId="{2C2E3174-86A4-495E-AABD-ED2A07514FE0}" dt="2026-09-13T17:37:01.806" v="9066" actId="22"/>
          <ac:spMkLst>
            <pc:docMk/>
            <pc:sldMk cId="653224056" sldId="296"/>
            <ac:spMk id="20" creationId="{1599EFE7-4546-04B1-B15F-EDB5D58AF93B}"/>
          </ac:spMkLst>
        </pc:spChg>
        <pc:spChg chg="add mod">
          <ac:chgData name="Niccoló Rupealta" userId="75175e2e3f50a975" providerId="LiveId" clId="{2C2E3174-86A4-495E-AABD-ED2A07514FE0}" dt="2026-09-13T16:57:03.915" v="8581" actId="21"/>
          <ac:spMkLst>
            <pc:docMk/>
            <pc:sldMk cId="653224056" sldId="296"/>
            <ac:spMk id="21" creationId="{495B03D4-3902-D405-4CBB-8D69B8EF7B66}"/>
          </ac:spMkLst>
        </pc:spChg>
        <pc:spChg chg="add mod">
          <ac:chgData name="Niccoló Rupealta" userId="75175e2e3f50a975" providerId="LiveId" clId="{2C2E3174-86A4-495E-AABD-ED2A07514FE0}" dt="2026-09-13T18:01:50.820" v="9277" actId="14100"/>
          <ac:spMkLst>
            <pc:docMk/>
            <pc:sldMk cId="653224056" sldId="296"/>
            <ac:spMk id="22" creationId="{7202ED36-0FAA-41B6-E49D-40B7BC84C0F2}"/>
          </ac:spMkLst>
        </pc:spChg>
        <pc:spChg chg="add mod">
          <ac:chgData name="Niccoló Rupealta" userId="75175e2e3f50a975" providerId="LiveId" clId="{2C2E3174-86A4-495E-AABD-ED2A07514FE0}" dt="2026-09-13T18:02:08.692" v="9280" actId="1076"/>
          <ac:spMkLst>
            <pc:docMk/>
            <pc:sldMk cId="653224056" sldId="296"/>
            <ac:spMk id="24" creationId="{DD0FDC07-6145-5884-7733-4D02F3B8C33B}"/>
          </ac:spMkLst>
        </pc:spChg>
        <pc:spChg chg="add mod">
          <ac:chgData name="Niccoló Rupealta" userId="75175e2e3f50a975" providerId="LiveId" clId="{2C2E3174-86A4-495E-AABD-ED2A07514FE0}" dt="2026-09-13T18:02:26.289" v="9283" actId="1076"/>
          <ac:spMkLst>
            <pc:docMk/>
            <pc:sldMk cId="653224056" sldId="296"/>
            <ac:spMk id="26" creationId="{5728DBC3-5FE9-678D-D8A2-2432F9DF024E}"/>
          </ac:spMkLst>
        </pc:spChg>
        <pc:picChg chg="add mod">
          <ac:chgData name="Niccoló Rupealta" userId="75175e2e3f50a975" providerId="LiveId" clId="{2C2E3174-86A4-495E-AABD-ED2A07514FE0}" dt="2026-09-03T16:36:36.318" v="3352" actId="1076"/>
          <ac:picMkLst>
            <pc:docMk/>
            <pc:sldMk cId="653224056" sldId="296"/>
            <ac:picMk id="7" creationId="{427EC91E-F43D-F698-C453-C0219D807102}"/>
          </ac:picMkLst>
        </pc:picChg>
        <pc:picChg chg="add mod modCrop">
          <ac:chgData name="Niccoló Rupealta" userId="75175e2e3f50a975" providerId="LiveId" clId="{2C2E3174-86A4-495E-AABD-ED2A07514FE0}" dt="2026-09-13T16:58:14.819" v="8591" actId="1076"/>
          <ac:picMkLst>
            <pc:docMk/>
            <pc:sldMk cId="653224056" sldId="296"/>
            <ac:picMk id="10" creationId="{AB702E9E-AF8D-EE7B-88D3-B66A4384A31F}"/>
          </ac:picMkLst>
        </pc:picChg>
      </pc:sldChg>
      <pc:sldChg chg="addSp delSp modSp add mod addAnim delAnim modAnim">
        <pc:chgData name="Niccoló Rupealta" userId="75175e2e3f50a975" providerId="LiveId" clId="{2C2E3174-86A4-495E-AABD-ED2A07514FE0}" dt="2026-09-16T17:04:47.657" v="9487"/>
        <pc:sldMkLst>
          <pc:docMk/>
          <pc:sldMk cId="3871427152" sldId="300"/>
        </pc:sldMkLst>
        <pc:spChg chg="add del mod">
          <ac:chgData name="Niccoló Rupealta" userId="75175e2e3f50a975" providerId="LiveId" clId="{2C2E3174-86A4-495E-AABD-ED2A07514FE0}" dt="2026-09-16T17:04:37.415" v="9486" actId="478"/>
          <ac:spMkLst>
            <pc:docMk/>
            <pc:sldMk cId="3871427152" sldId="300"/>
            <ac:spMk id="3" creationId="{C6C96F10-F44A-4A56-F3F5-A28949D70744}"/>
          </ac:spMkLst>
        </pc:spChg>
        <pc:spChg chg="del mod">
          <ac:chgData name="Niccoló Rupealta" userId="75175e2e3f50a975" providerId="LiveId" clId="{2C2E3174-86A4-495E-AABD-ED2A07514FE0}" dt="2026-09-16T17:03:07.039" v="9479" actId="478"/>
          <ac:spMkLst>
            <pc:docMk/>
            <pc:sldMk cId="3871427152" sldId="300"/>
            <ac:spMk id="12" creationId="{CD01EE25-DE94-88F8-424A-14531D9B11D4}"/>
          </ac:spMkLst>
        </pc:spChg>
        <pc:spChg chg="add">
          <ac:chgData name="Niccoló Rupealta" userId="75175e2e3f50a975" providerId="LiveId" clId="{2C2E3174-86A4-495E-AABD-ED2A07514FE0}" dt="2026-09-16T17:02:44.753" v="9475" actId="22"/>
          <ac:spMkLst>
            <pc:docMk/>
            <pc:sldMk cId="3871427152" sldId="300"/>
            <ac:spMk id="15" creationId="{596038C6-171D-6B60-C6BE-E025E7CE8254}"/>
          </ac:spMkLst>
        </pc:spChg>
        <pc:spChg chg="mod">
          <ac:chgData name="Niccoló Rupealta" userId="75175e2e3f50a975" providerId="LiveId" clId="{2C2E3174-86A4-495E-AABD-ED2A07514FE0}" dt="2026-09-16T17:03:21.537" v="9482" actId="1076"/>
          <ac:spMkLst>
            <pc:docMk/>
            <pc:sldMk cId="3871427152" sldId="300"/>
            <ac:spMk id="20" creationId="{699CCA4C-AB88-15BE-4DB1-404DED9A484B}"/>
          </ac:spMkLst>
        </pc:spChg>
        <pc:spChg chg="mod">
          <ac:chgData name="Niccoló Rupealta" userId="75175e2e3f50a975" providerId="LiveId" clId="{2C2E3174-86A4-495E-AABD-ED2A07514FE0}" dt="2026-09-13T17:39:09.446" v="9090" actId="14100"/>
          <ac:spMkLst>
            <pc:docMk/>
            <pc:sldMk cId="3871427152" sldId="300"/>
            <ac:spMk id="24" creationId="{FDF0DFD6-755F-C2C2-5A87-486A4D09C842}"/>
          </ac:spMkLst>
        </pc:spChg>
        <pc:spChg chg="mod">
          <ac:chgData name="Niccoló Rupealta" userId="75175e2e3f50a975" providerId="LiveId" clId="{2C2E3174-86A4-495E-AABD-ED2A07514FE0}" dt="2026-09-13T17:38:38.829" v="9084" actId="164"/>
          <ac:spMkLst>
            <pc:docMk/>
            <pc:sldMk cId="3871427152" sldId="300"/>
            <ac:spMk id="62" creationId="{9FE84DA4-71FE-8F17-35D6-209C1FADD7D2}"/>
          </ac:spMkLst>
        </pc:spChg>
        <pc:spChg chg="add mod">
          <ac:chgData name="Niccoló Rupealta" userId="75175e2e3f50a975" providerId="LiveId" clId="{2C2E3174-86A4-495E-AABD-ED2A07514FE0}" dt="2026-09-03T16:43:44.110" v="3417" actId="1076"/>
          <ac:spMkLst>
            <pc:docMk/>
            <pc:sldMk cId="3871427152" sldId="300"/>
            <ac:spMk id="64" creationId="{25F4A42D-6B75-589C-DCA4-20ADCE911D32}"/>
          </ac:spMkLst>
        </pc:spChg>
        <pc:spChg chg="mod">
          <ac:chgData name="Niccoló Rupealta" userId="75175e2e3f50a975" providerId="LiveId" clId="{2C2E3174-86A4-495E-AABD-ED2A07514FE0}" dt="2026-09-13T17:38:38.829" v="9084" actId="164"/>
          <ac:spMkLst>
            <pc:docMk/>
            <pc:sldMk cId="3871427152" sldId="300"/>
            <ac:spMk id="66" creationId="{780B0814-C96D-CC20-CCD2-F55B72D73DD1}"/>
          </ac:spMkLst>
        </pc:spChg>
        <pc:spChg chg="add mod">
          <ac:chgData name="Niccoló Rupealta" userId="75175e2e3f50a975" providerId="LiveId" clId="{2C2E3174-86A4-495E-AABD-ED2A07514FE0}" dt="2026-09-13T17:38:38.829" v="9084" actId="164"/>
          <ac:spMkLst>
            <pc:docMk/>
            <pc:sldMk cId="3871427152" sldId="300"/>
            <ac:spMk id="68" creationId="{8C436A2E-27B3-4FA4-8558-4A05FBFCD0D5}"/>
          </ac:spMkLst>
        </pc:spChg>
        <pc:spChg chg="add del mod">
          <ac:chgData name="Niccoló Rupealta" userId="75175e2e3f50a975" providerId="LiveId" clId="{2C2E3174-86A4-495E-AABD-ED2A07514FE0}" dt="2026-09-13T17:38:24.781" v="9083" actId="164"/>
          <ac:spMkLst>
            <pc:docMk/>
            <pc:sldMk cId="3871427152" sldId="300"/>
            <ac:spMk id="70" creationId="{8C590AF8-FEA9-4FB8-A7FD-76068A75A553}"/>
          </ac:spMkLst>
        </pc:spChg>
        <pc:spChg chg="mod">
          <ac:chgData name="Niccoló Rupealta" userId="75175e2e3f50a975" providerId="LiveId" clId="{2C2E3174-86A4-495E-AABD-ED2A07514FE0}" dt="2026-09-13T17:38:24.781" v="9083" actId="164"/>
          <ac:spMkLst>
            <pc:docMk/>
            <pc:sldMk cId="3871427152" sldId="300"/>
            <ac:spMk id="72" creationId="{10DE2D75-E08F-F8FC-8388-067CF6A2D6BF}"/>
          </ac:spMkLst>
        </pc:spChg>
        <pc:spChg chg="mod">
          <ac:chgData name="Niccoló Rupealta" userId="75175e2e3f50a975" providerId="LiveId" clId="{2C2E3174-86A4-495E-AABD-ED2A07514FE0}" dt="2026-09-13T17:38:24.781" v="9083" actId="164"/>
          <ac:spMkLst>
            <pc:docMk/>
            <pc:sldMk cId="3871427152" sldId="300"/>
            <ac:spMk id="74" creationId="{6410776F-5BF9-7881-CBA6-0D8CFEF67A6A}"/>
          </ac:spMkLst>
        </pc:spChg>
        <pc:spChg chg="mod">
          <ac:chgData name="Niccoló Rupealta" userId="75175e2e3f50a975" providerId="LiveId" clId="{2C2E3174-86A4-495E-AABD-ED2A07514FE0}" dt="2026-09-13T17:39:27.605" v="9092" actId="164"/>
          <ac:spMkLst>
            <pc:docMk/>
            <pc:sldMk cId="3871427152" sldId="300"/>
            <ac:spMk id="78" creationId="{3949B458-60C9-A4BE-C1E0-63AA7BDDA82E}"/>
          </ac:spMkLst>
        </pc:spChg>
        <pc:spChg chg="mod">
          <ac:chgData name="Niccoló Rupealta" userId="75175e2e3f50a975" providerId="LiveId" clId="{2C2E3174-86A4-495E-AABD-ED2A07514FE0}" dt="2026-09-13T17:39:27.605" v="9092" actId="164"/>
          <ac:spMkLst>
            <pc:docMk/>
            <pc:sldMk cId="3871427152" sldId="300"/>
            <ac:spMk id="82" creationId="{6DF12CD2-31FA-43BA-CD72-493464750030}"/>
          </ac:spMkLst>
        </pc:spChg>
        <pc:spChg chg="add mod">
          <ac:chgData name="Niccoló Rupealta" userId="75175e2e3f50a975" providerId="LiveId" clId="{2C2E3174-86A4-495E-AABD-ED2A07514FE0}" dt="2026-09-13T17:39:27.605" v="9092" actId="164"/>
          <ac:spMkLst>
            <pc:docMk/>
            <pc:sldMk cId="3871427152" sldId="300"/>
            <ac:spMk id="84" creationId="{92690550-F29B-7B2E-21B4-EDD078C9A802}"/>
          </ac:spMkLst>
        </pc:spChg>
        <pc:grpChg chg="add mod">
          <ac:chgData name="Niccoló Rupealta" userId="75175e2e3f50a975" providerId="LiveId" clId="{2C2E3174-86A4-495E-AABD-ED2A07514FE0}" dt="2026-09-16T17:02:51.761" v="9476" actId="1076"/>
          <ac:grpSpMkLst>
            <pc:docMk/>
            <pc:sldMk cId="3871427152" sldId="300"/>
            <ac:grpSpMk id="9" creationId="{8552F194-E00B-5CDC-E580-49572B64F75A}"/>
          </ac:grpSpMkLst>
        </pc:grpChg>
        <pc:grpChg chg="add mod ord">
          <ac:chgData name="Niccoló Rupealta" userId="75175e2e3f50a975" providerId="LiveId" clId="{2C2E3174-86A4-495E-AABD-ED2A07514FE0}" dt="2026-09-16T17:03:18.209" v="9481" actId="1076"/>
          <ac:grpSpMkLst>
            <pc:docMk/>
            <pc:sldMk cId="3871427152" sldId="300"/>
            <ac:grpSpMk id="10" creationId="{5B392412-B3A1-7032-767D-54E75AB22FA7}"/>
          </ac:grpSpMkLst>
        </pc:grpChg>
        <pc:grpChg chg="add mod">
          <ac:chgData name="Niccoló Rupealta" userId="75175e2e3f50a975" providerId="LiveId" clId="{2C2E3174-86A4-495E-AABD-ED2A07514FE0}" dt="2026-09-16T17:02:57.222" v="9477" actId="1076"/>
          <ac:grpSpMkLst>
            <pc:docMk/>
            <pc:sldMk cId="3871427152" sldId="300"/>
            <ac:grpSpMk id="13" creationId="{69193F9D-696C-581D-2902-E25A2A0CE089}"/>
          </ac:grpSpMkLst>
        </pc:grpChg>
        <pc:picChg chg="add mod modCrop">
          <ac:chgData name="Niccoló Rupealta" userId="75175e2e3f50a975" providerId="LiveId" clId="{2C2E3174-86A4-495E-AABD-ED2A07514FE0}" dt="2026-09-16T17:03:13.404" v="9480" actId="1076"/>
          <ac:picMkLst>
            <pc:docMk/>
            <pc:sldMk cId="3871427152" sldId="300"/>
            <ac:picMk id="7" creationId="{5DFEC075-5EE6-212E-48EA-AA04024D04E3}"/>
          </ac:picMkLst>
        </pc:picChg>
      </pc:sldChg>
      <pc:sldChg chg="addSp delSp modSp add mod ord addAnim delAnim modAnim">
        <pc:chgData name="Niccoló Rupealta" userId="75175e2e3f50a975" providerId="LiveId" clId="{2C2E3174-86A4-495E-AABD-ED2A07514FE0}" dt="2026-09-13T17:53:00.900" v="9211"/>
        <pc:sldMkLst>
          <pc:docMk/>
          <pc:sldMk cId="277315561" sldId="301"/>
        </pc:sldMkLst>
        <pc:spChg chg="mod">
          <ac:chgData name="Niccoló Rupealta" userId="75175e2e3f50a975" providerId="LiveId" clId="{2C2E3174-86A4-495E-AABD-ED2A07514FE0}" dt="2026-09-13T15:14:32.698" v="5824"/>
          <ac:spMkLst>
            <pc:docMk/>
            <pc:sldMk cId="277315561" sldId="301"/>
            <ac:spMk id="12" creationId="{E6BB85DC-63C2-664B-2947-ECD78899690C}"/>
          </ac:spMkLst>
        </pc:spChg>
        <pc:spChg chg="add mod">
          <ac:chgData name="Niccoló Rupealta" userId="75175e2e3f50a975" providerId="LiveId" clId="{2C2E3174-86A4-495E-AABD-ED2A07514FE0}" dt="2026-09-13T17:51:48.766" v="9206" actId="113"/>
          <ac:spMkLst>
            <pc:docMk/>
            <pc:sldMk cId="277315561" sldId="301"/>
            <ac:spMk id="13" creationId="{DAE1FC78-985D-D315-5053-0E86BCA7311C}"/>
          </ac:spMkLst>
        </pc:spChg>
        <pc:spChg chg="add mod">
          <ac:chgData name="Niccoló Rupealta" userId="75175e2e3f50a975" providerId="LiveId" clId="{2C2E3174-86A4-495E-AABD-ED2A07514FE0}" dt="2026-09-13T17:51:16.424" v="9158" actId="14100"/>
          <ac:spMkLst>
            <pc:docMk/>
            <pc:sldMk cId="277315561" sldId="301"/>
            <ac:spMk id="14" creationId="{8E85BF4E-5D7C-EC50-DC12-37ADCCC9CD0C}"/>
          </ac:spMkLst>
        </pc:spChg>
        <pc:spChg chg="add mod">
          <ac:chgData name="Niccoló Rupealta" userId="75175e2e3f50a975" providerId="LiveId" clId="{2C2E3174-86A4-495E-AABD-ED2A07514FE0}" dt="2026-09-13T15:26:36.747" v="6770" actId="113"/>
          <ac:spMkLst>
            <pc:docMk/>
            <pc:sldMk cId="277315561" sldId="301"/>
            <ac:spMk id="17" creationId="{0F3FDD37-49CB-9913-B4C4-0CDA1470F978}"/>
          </ac:spMkLst>
        </pc:spChg>
        <pc:picChg chg="add mod modCrop">
          <ac:chgData name="Niccoló Rupealta" userId="75175e2e3f50a975" providerId="LiveId" clId="{2C2E3174-86A4-495E-AABD-ED2A07514FE0}" dt="2026-09-13T15:44:35.822" v="6780" actId="1076"/>
          <ac:picMkLst>
            <pc:docMk/>
            <pc:sldMk cId="277315561" sldId="301"/>
            <ac:picMk id="10" creationId="{BD77F931-9ADA-9DA5-ED07-057C4A954FA2}"/>
          </ac:picMkLst>
        </pc:picChg>
        <pc:picChg chg="add mod">
          <ac:chgData name="Niccoló Rupealta" userId="75175e2e3f50a975" providerId="LiveId" clId="{2C2E3174-86A4-495E-AABD-ED2A07514FE0}" dt="2026-09-13T17:50:56.946" v="9156" actId="1076"/>
          <ac:picMkLst>
            <pc:docMk/>
            <pc:sldMk cId="277315561" sldId="301"/>
            <ac:picMk id="16" creationId="{DCBE6352-BB4B-E9CC-4C4C-401C3DFFE0BC}"/>
          </ac:picMkLst>
        </pc:picChg>
      </pc:sldChg>
      <pc:sldChg chg="addSp delSp modSp add mod ord addAnim delAnim modAnim">
        <pc:chgData name="Niccoló Rupealta" userId="75175e2e3f50a975" providerId="LiveId" clId="{2C2E3174-86A4-495E-AABD-ED2A07514FE0}" dt="2026-09-13T17:47:45.935" v="9134"/>
        <pc:sldMkLst>
          <pc:docMk/>
          <pc:sldMk cId="2941152208" sldId="302"/>
        </pc:sldMkLst>
        <pc:spChg chg="mod">
          <ac:chgData name="Niccoló Rupealta" userId="75175e2e3f50a975" providerId="LiveId" clId="{2C2E3174-86A4-495E-AABD-ED2A07514FE0}" dt="2026-09-03T17:07:35.918" v="3739" actId="1076"/>
          <ac:spMkLst>
            <pc:docMk/>
            <pc:sldMk cId="2941152208" sldId="302"/>
            <ac:spMk id="2" creationId="{EB24A5BF-36EA-23F2-343C-A5BC9A4D42FC}"/>
          </ac:spMkLst>
        </pc:spChg>
        <pc:spChg chg="mod">
          <ac:chgData name="Niccoló Rupealta" userId="75175e2e3f50a975" providerId="LiveId" clId="{2C2E3174-86A4-495E-AABD-ED2A07514FE0}" dt="2026-09-04T16:13:36.714" v="3915" actId="1076"/>
          <ac:spMkLst>
            <pc:docMk/>
            <pc:sldMk cId="2941152208" sldId="302"/>
            <ac:spMk id="3" creationId="{BD78BA81-BF7B-8BA2-B411-D792EE0B6DFA}"/>
          </ac:spMkLst>
        </pc:spChg>
        <pc:spChg chg="mod">
          <ac:chgData name="Niccoló Rupealta" userId="75175e2e3f50a975" providerId="LiveId" clId="{2C2E3174-86A4-495E-AABD-ED2A07514FE0}" dt="2026-09-04T16:13:25.088" v="3913" actId="1076"/>
          <ac:spMkLst>
            <pc:docMk/>
            <pc:sldMk cId="2941152208" sldId="302"/>
            <ac:spMk id="7" creationId="{4C2C6212-779F-9B42-2921-3EF4C9B8134F}"/>
          </ac:spMkLst>
        </pc:spChg>
        <pc:spChg chg="add mod">
          <ac:chgData name="Niccoló Rupealta" userId="75175e2e3f50a975" providerId="LiveId" clId="{2C2E3174-86A4-495E-AABD-ED2A07514FE0}" dt="2026-09-13T15:17:44.985" v="5897" actId="207"/>
          <ac:spMkLst>
            <pc:docMk/>
            <pc:sldMk cId="2941152208" sldId="302"/>
            <ac:spMk id="9" creationId="{FCB590D6-4779-FF18-5FFE-D666B03EFD0D}"/>
          </ac:spMkLst>
        </pc:spChg>
        <pc:spChg chg="add del mod">
          <ac:chgData name="Niccoló Rupealta" userId="75175e2e3f50a975" providerId="LiveId" clId="{2C2E3174-86A4-495E-AABD-ED2A07514FE0}" dt="2026-09-13T14:38:43.568" v="4719" actId="14100"/>
          <ac:spMkLst>
            <pc:docMk/>
            <pc:sldMk cId="2941152208" sldId="302"/>
            <ac:spMk id="12" creationId="{2F868623-EB3F-4BDC-5A3A-CFB0DB52A8CE}"/>
          </ac:spMkLst>
        </pc:spChg>
        <pc:spChg chg="mod">
          <ac:chgData name="Niccoló Rupealta" userId="75175e2e3f50a975" providerId="LiveId" clId="{2C2E3174-86A4-495E-AABD-ED2A07514FE0}" dt="2026-09-13T14:48:17.213" v="5014" actId="1076"/>
          <ac:spMkLst>
            <pc:docMk/>
            <pc:sldMk cId="2941152208" sldId="302"/>
            <ac:spMk id="14" creationId="{9855204C-7506-63BE-3D9E-5A375D370070}"/>
          </ac:spMkLst>
        </pc:spChg>
        <pc:spChg chg="add mod">
          <ac:chgData name="Niccoló Rupealta" userId="75175e2e3f50a975" providerId="LiveId" clId="{2C2E3174-86A4-495E-AABD-ED2A07514FE0}" dt="2026-09-13T14:48:06.618" v="5012" actId="1076"/>
          <ac:spMkLst>
            <pc:docMk/>
            <pc:sldMk cId="2941152208" sldId="302"/>
            <ac:spMk id="15" creationId="{8FD62300-E527-28A7-C00C-166DB52F8B17}"/>
          </ac:spMkLst>
        </pc:spChg>
        <pc:spChg chg="add mod">
          <ac:chgData name="Niccoló Rupealta" userId="75175e2e3f50a975" providerId="LiveId" clId="{2C2E3174-86A4-495E-AABD-ED2A07514FE0}" dt="2026-09-13T15:18:24.418" v="5903" actId="1076"/>
          <ac:spMkLst>
            <pc:docMk/>
            <pc:sldMk cId="2941152208" sldId="302"/>
            <ac:spMk id="17" creationId="{24CD8236-51EF-9AEF-E78E-145EAE022B05}"/>
          </ac:spMkLst>
        </pc:spChg>
        <pc:spChg chg="add mod">
          <ac:chgData name="Niccoló Rupealta" userId="75175e2e3f50a975" providerId="LiveId" clId="{2C2E3174-86A4-495E-AABD-ED2A07514FE0}" dt="2026-09-13T14:43:20.629" v="4952" actId="1076"/>
          <ac:spMkLst>
            <pc:docMk/>
            <pc:sldMk cId="2941152208" sldId="302"/>
            <ac:spMk id="18" creationId="{C938C8DF-F7A4-9348-E9C0-BEFE13B103C2}"/>
          </ac:spMkLst>
        </pc:spChg>
        <pc:spChg chg="add mod">
          <ac:chgData name="Niccoló Rupealta" userId="75175e2e3f50a975" providerId="LiveId" clId="{2C2E3174-86A4-495E-AABD-ED2A07514FE0}" dt="2026-09-13T15:18:16.448" v="5902" actId="1076"/>
          <ac:spMkLst>
            <pc:docMk/>
            <pc:sldMk cId="2941152208" sldId="302"/>
            <ac:spMk id="20" creationId="{083DF6F8-96F8-B006-7C55-0E9FDD95A75D}"/>
          </ac:spMkLst>
        </pc:spChg>
        <pc:spChg chg="add mod">
          <ac:chgData name="Niccoló Rupealta" userId="75175e2e3f50a975" providerId="LiveId" clId="{2C2E3174-86A4-495E-AABD-ED2A07514FE0}" dt="2026-09-13T14:43:15.005" v="4951" actId="207"/>
          <ac:spMkLst>
            <pc:docMk/>
            <pc:sldMk cId="2941152208" sldId="302"/>
            <ac:spMk id="21" creationId="{EE50F486-D089-209E-7C4A-D89BD7C969EB}"/>
          </ac:spMkLst>
        </pc:spChg>
        <pc:spChg chg="add mod">
          <ac:chgData name="Niccoló Rupealta" userId="75175e2e3f50a975" providerId="LiveId" clId="{2C2E3174-86A4-495E-AABD-ED2A07514FE0}" dt="2026-09-13T15:17:50.017" v="5898" actId="1076"/>
          <ac:spMkLst>
            <pc:docMk/>
            <pc:sldMk cId="2941152208" sldId="302"/>
            <ac:spMk id="32" creationId="{14DA4C23-9F2E-A138-11E2-66ED6D037188}"/>
          </ac:spMkLst>
        </pc:spChg>
        <pc:spChg chg="add mod">
          <ac:chgData name="Niccoló Rupealta" userId="75175e2e3f50a975" providerId="LiveId" clId="{2C2E3174-86A4-495E-AABD-ED2A07514FE0}" dt="2026-09-13T15:17:58.857" v="5900" actId="1076"/>
          <ac:spMkLst>
            <pc:docMk/>
            <pc:sldMk cId="2941152208" sldId="302"/>
            <ac:spMk id="36" creationId="{5E856A10-D763-287D-2BBF-5BEDE50A47F3}"/>
          </ac:spMkLst>
        </pc:spChg>
        <pc:graphicFrameChg chg="add mod">
          <ac:chgData name="Niccoló Rupealta" userId="75175e2e3f50a975" providerId="LiveId" clId="{2C2E3174-86A4-495E-AABD-ED2A07514FE0}" dt="2026-09-13T15:13:00.548" v="5818" actId="1076"/>
          <ac:graphicFrameMkLst>
            <pc:docMk/>
            <pc:sldMk cId="2941152208" sldId="302"/>
            <ac:graphicFrameMk id="30" creationId="{51DA4630-F3A2-4EFB-1DFC-F5731D1C42EB}"/>
          </ac:graphicFrameMkLst>
        </pc:graphicFrameChg>
        <pc:picChg chg="add mod">
          <ac:chgData name="Niccoló Rupealta" userId="75175e2e3f50a975" providerId="LiveId" clId="{2C2E3174-86A4-495E-AABD-ED2A07514FE0}" dt="2026-09-13T15:17:52.165" v="5899" actId="1076"/>
          <ac:picMkLst>
            <pc:docMk/>
            <pc:sldMk cId="2941152208" sldId="302"/>
            <ac:picMk id="38" creationId="{7F8AFDFD-9A5B-B8E5-2A2F-19E5F1CF5C5A}"/>
          </ac:picMkLst>
        </pc:picChg>
        <pc:picChg chg="add mod">
          <ac:chgData name="Niccoló Rupealta" userId="75175e2e3f50a975" providerId="LiveId" clId="{2C2E3174-86A4-495E-AABD-ED2A07514FE0}" dt="2026-09-13T14:46:03.723" v="4998" actId="1076"/>
          <ac:picMkLst>
            <pc:docMk/>
            <pc:sldMk cId="2941152208" sldId="302"/>
            <ac:picMk id="40" creationId="{97B1D612-27A0-59DE-963E-5869D7C84A06}"/>
          </ac:picMkLst>
        </pc:picChg>
        <pc:picChg chg="add mod">
          <ac:chgData name="Niccoló Rupealta" userId="75175e2e3f50a975" providerId="LiveId" clId="{2C2E3174-86A4-495E-AABD-ED2A07514FE0}" dt="2026-09-13T14:46:37.683" v="5003" actId="1076"/>
          <ac:picMkLst>
            <pc:docMk/>
            <pc:sldMk cId="2941152208" sldId="302"/>
            <ac:picMk id="42" creationId="{430D5C10-4742-738A-9C09-C7AE2B5F4EB9}"/>
          </ac:picMkLst>
        </pc:picChg>
        <pc:picChg chg="add mod">
          <ac:chgData name="Niccoló Rupealta" userId="75175e2e3f50a975" providerId="LiveId" clId="{2C2E3174-86A4-495E-AABD-ED2A07514FE0}" dt="2026-09-13T14:48:24.189" v="5015" actId="1076"/>
          <ac:picMkLst>
            <pc:docMk/>
            <pc:sldMk cId="2941152208" sldId="302"/>
            <ac:picMk id="43" creationId="{0A12EB93-2554-4DBF-A160-BFC1D5C1EEA2}"/>
          </ac:picMkLst>
        </pc:picChg>
        <pc:picChg chg="add mod">
          <ac:chgData name="Niccoló Rupealta" userId="75175e2e3f50a975" providerId="LiveId" clId="{2C2E3174-86A4-495E-AABD-ED2A07514FE0}" dt="2026-09-13T15:12:52.505" v="5817" actId="1076"/>
          <ac:picMkLst>
            <pc:docMk/>
            <pc:sldMk cId="2941152208" sldId="302"/>
            <ac:picMk id="45" creationId="{807B9682-338A-91F5-8A34-039AA7F1BD21}"/>
          </ac:picMkLst>
        </pc:picChg>
      </pc:sldChg>
      <pc:sldChg chg="addSp delSp modSp add del mod ord addAnim delAnim modAnim">
        <pc:chgData name="Niccoló Rupealta" userId="75175e2e3f50a975" providerId="LiveId" clId="{2C2E3174-86A4-495E-AABD-ED2A07514FE0}" dt="2026-09-16T17:05:38.698" v="9488" actId="47"/>
        <pc:sldMkLst>
          <pc:docMk/>
          <pc:sldMk cId="1632939655" sldId="303"/>
        </pc:sldMkLst>
        <pc:spChg chg="add del">
          <ac:chgData name="Niccoló Rupealta" userId="75175e2e3f50a975" providerId="LiveId" clId="{2C2E3174-86A4-495E-AABD-ED2A07514FE0}" dt="2026-09-16T17:02:33.615" v="9474" actId="21"/>
          <ac:spMkLst>
            <pc:docMk/>
            <pc:sldMk cId="1632939655" sldId="303"/>
            <ac:spMk id="7" creationId="{EDA33053-7355-21D4-7325-D0DCC2419D40}"/>
          </ac:spMkLst>
        </pc:spChg>
        <pc:spChg chg="add del mod">
          <ac:chgData name="Niccoló Rupealta" userId="75175e2e3f50a975" providerId="LiveId" clId="{2C2E3174-86A4-495E-AABD-ED2A07514FE0}" dt="2026-09-16T17:01:57.017" v="9467" actId="21"/>
          <ac:spMkLst>
            <pc:docMk/>
            <pc:sldMk cId="1632939655" sldId="303"/>
            <ac:spMk id="9" creationId="{C6C96F10-F44A-4A56-F3F5-A28949D70744}"/>
          </ac:spMkLst>
        </pc:spChg>
        <pc:spChg chg="mod">
          <ac:chgData name="Niccoló Rupealta" userId="75175e2e3f50a975" providerId="LiveId" clId="{2C2E3174-86A4-495E-AABD-ED2A07514FE0}" dt="2026-09-03T16:57:50.069" v="3548" actId="14100"/>
          <ac:spMkLst>
            <pc:docMk/>
            <pc:sldMk cId="1632939655" sldId="303"/>
            <ac:spMk id="12" creationId="{74D420DC-290E-40A1-4945-0573684FC7D2}"/>
          </ac:spMkLst>
        </pc:spChg>
        <pc:spChg chg="add mod">
          <ac:chgData name="Niccoló Rupealta" userId="75175e2e3f50a975" providerId="LiveId" clId="{2C2E3174-86A4-495E-AABD-ED2A07514FE0}" dt="2026-09-04T16:34:15.542" v="4086" actId="6549"/>
          <ac:spMkLst>
            <pc:docMk/>
            <pc:sldMk cId="1632939655" sldId="303"/>
            <ac:spMk id="15" creationId="{1D714851-55E8-4982-86E4-12792CFC1FAD}"/>
          </ac:spMkLst>
        </pc:spChg>
        <pc:spChg chg="add mod">
          <ac:chgData name="Niccoló Rupealta" userId="75175e2e3f50a975" providerId="LiveId" clId="{2C2E3174-86A4-495E-AABD-ED2A07514FE0}" dt="2026-09-04T16:34:18.142" v="4088" actId="6549"/>
          <ac:spMkLst>
            <pc:docMk/>
            <pc:sldMk cId="1632939655" sldId="303"/>
            <ac:spMk id="21" creationId="{5529DDBF-5B70-3751-3C36-48C6C3329A9E}"/>
          </ac:spMkLst>
        </pc:spChg>
        <pc:spChg chg="add mod">
          <ac:chgData name="Niccoló Rupealta" userId="75175e2e3f50a975" providerId="LiveId" clId="{2C2E3174-86A4-495E-AABD-ED2A07514FE0}" dt="2026-09-04T16:34:20.942" v="4090" actId="6549"/>
          <ac:spMkLst>
            <pc:docMk/>
            <pc:sldMk cId="1632939655" sldId="303"/>
            <ac:spMk id="27" creationId="{BA32826B-2C41-A47C-9405-29A7D018564F}"/>
          </ac:spMkLst>
        </pc:spChg>
        <pc:spChg chg="add mod">
          <ac:chgData name="Niccoló Rupealta" userId="75175e2e3f50a975" providerId="LiveId" clId="{2C2E3174-86A4-495E-AABD-ED2A07514FE0}" dt="2026-09-03T16:56:08.251" v="3509" actId="14100"/>
          <ac:spMkLst>
            <pc:docMk/>
            <pc:sldMk cId="1632939655" sldId="303"/>
            <ac:spMk id="31" creationId="{3434A93A-7490-2B74-D378-E1615FA0319F}"/>
          </ac:spMkLst>
        </pc:spChg>
        <pc:spChg chg="mod">
          <ac:chgData name="Niccoló Rupealta" userId="75175e2e3f50a975" providerId="LiveId" clId="{2C2E3174-86A4-495E-AABD-ED2A07514FE0}" dt="2026-09-03T16:59:05.202" v="3629" actId="20577"/>
          <ac:spMkLst>
            <pc:docMk/>
            <pc:sldMk cId="1632939655" sldId="303"/>
            <ac:spMk id="33" creationId="{8406C377-1D7B-0989-AD42-2BA8337C0E75}"/>
          </ac:spMkLst>
        </pc:spChg>
        <pc:spChg chg="add mod">
          <ac:chgData name="Niccoló Rupealta" userId="75175e2e3f50a975" providerId="LiveId" clId="{2C2E3174-86A4-495E-AABD-ED2A07514FE0}" dt="2026-09-03T16:57:40.176" v="3546" actId="1076"/>
          <ac:spMkLst>
            <pc:docMk/>
            <pc:sldMk cId="1632939655" sldId="303"/>
            <ac:spMk id="35" creationId="{70BC4128-BD9E-8BD2-E83C-A90F650765E6}"/>
          </ac:spMkLst>
        </pc:spChg>
        <pc:spChg chg="mod">
          <ac:chgData name="Niccoló Rupealta" userId="75175e2e3f50a975" providerId="LiveId" clId="{2C2E3174-86A4-495E-AABD-ED2A07514FE0}" dt="2026-09-03T16:57:45.107" v="3547" actId="1076"/>
          <ac:spMkLst>
            <pc:docMk/>
            <pc:sldMk cId="1632939655" sldId="303"/>
            <ac:spMk id="37" creationId="{C0813BB0-1446-AD4D-76C2-2DACA8FE2D80}"/>
          </ac:spMkLst>
        </pc:spChg>
      </pc:sldChg>
      <pc:sldChg chg="addSp delSp modSp add mod addAnim delAnim modAnim">
        <pc:chgData name="Niccoló Rupealta" userId="75175e2e3f50a975" providerId="LiveId" clId="{2C2E3174-86A4-495E-AABD-ED2A07514FE0}" dt="2026-09-14T15:59:14.581" v="9433" actId="20577"/>
        <pc:sldMkLst>
          <pc:docMk/>
          <pc:sldMk cId="608350532" sldId="304"/>
        </pc:sldMkLst>
        <pc:spChg chg="add mod topLvl">
          <ac:chgData name="Niccoló Rupealta" userId="75175e2e3f50a975" providerId="LiveId" clId="{2C2E3174-86A4-495E-AABD-ED2A07514FE0}" dt="2026-09-14T15:59:14.581" v="9433" actId="20577"/>
          <ac:spMkLst>
            <pc:docMk/>
            <pc:sldMk cId="608350532" sldId="304"/>
            <ac:spMk id="7" creationId="{B9EB426B-0DF6-E9EA-E36F-118D881D57B0}"/>
          </ac:spMkLst>
        </pc:spChg>
        <pc:spChg chg="mod">
          <ac:chgData name="Niccoló Rupealta" userId="75175e2e3f50a975" providerId="LiveId" clId="{2C2E3174-86A4-495E-AABD-ED2A07514FE0}" dt="2026-09-04T16:17:39.300" v="3940" actId="1076"/>
          <ac:spMkLst>
            <pc:docMk/>
            <pc:sldMk cId="608350532" sldId="304"/>
            <ac:spMk id="12" creationId="{FF3C01A7-566B-BA50-3BFF-73AE3F12BD71}"/>
          </ac:spMkLst>
        </pc:spChg>
        <pc:spChg chg="add del mod">
          <ac:chgData name="Niccoló Rupealta" userId="75175e2e3f50a975" providerId="LiveId" clId="{2C2E3174-86A4-495E-AABD-ED2A07514FE0}" dt="2026-09-04T16:21:12.654" v="3972" actId="1076"/>
          <ac:spMkLst>
            <pc:docMk/>
            <pc:sldMk cId="608350532" sldId="304"/>
            <ac:spMk id="39" creationId="{25CBC31C-3AA5-5615-02E4-5C466BB5AF7E}"/>
          </ac:spMkLst>
        </pc:spChg>
        <pc:spChg chg="mod">
          <ac:chgData name="Niccoló Rupealta" userId="75175e2e3f50a975" providerId="LiveId" clId="{2C2E3174-86A4-495E-AABD-ED2A07514FE0}" dt="2026-09-04T16:21:43.185" v="3976" actId="14100"/>
          <ac:spMkLst>
            <pc:docMk/>
            <pc:sldMk cId="608350532" sldId="304"/>
            <ac:spMk id="40" creationId="{C3F0FC5E-F1D1-5C75-2A23-AB0D3BE7AF54}"/>
          </ac:spMkLst>
        </pc:spChg>
        <pc:spChg chg="add del mod">
          <ac:chgData name="Niccoló Rupealta" userId="75175e2e3f50a975" providerId="LiveId" clId="{2C2E3174-86A4-495E-AABD-ED2A07514FE0}" dt="2026-09-13T16:01:12.330" v="7114" actId="20577"/>
          <ac:spMkLst>
            <pc:docMk/>
            <pc:sldMk cId="608350532" sldId="304"/>
            <ac:spMk id="42" creationId="{3941795D-518B-29D6-C1F3-F7BB662D4F41}"/>
          </ac:spMkLst>
        </pc:spChg>
        <pc:picChg chg="add mod modCrop">
          <ac:chgData name="Niccoló Rupealta" userId="75175e2e3f50a975" providerId="LiveId" clId="{2C2E3174-86A4-495E-AABD-ED2A07514FE0}" dt="2026-09-14T15:30:41.614" v="9424" actId="1076"/>
          <ac:picMkLst>
            <pc:docMk/>
            <pc:sldMk cId="608350532" sldId="304"/>
            <ac:picMk id="9" creationId="{31469172-89BD-3890-B0C5-0E082628E667}"/>
          </ac:picMkLst>
        </pc:picChg>
        <pc:picChg chg="add mod modCrop">
          <ac:chgData name="Niccoló Rupealta" userId="75175e2e3f50a975" providerId="LiveId" clId="{2C2E3174-86A4-495E-AABD-ED2A07514FE0}" dt="2026-09-13T15:59:23.822" v="7092" actId="732"/>
          <ac:picMkLst>
            <pc:docMk/>
            <pc:sldMk cId="608350532" sldId="304"/>
            <ac:picMk id="15" creationId="{F999A7B1-F90B-05EE-2360-B0430031326F}"/>
          </ac:picMkLst>
        </pc:picChg>
        <pc:picChg chg="add mod modCrop">
          <ac:chgData name="Niccoló Rupealta" userId="75175e2e3f50a975" providerId="LiveId" clId="{2C2E3174-86A4-495E-AABD-ED2A07514FE0}" dt="2026-09-13T15:59:42.393" v="7095" actId="1076"/>
          <ac:picMkLst>
            <pc:docMk/>
            <pc:sldMk cId="608350532" sldId="304"/>
            <ac:picMk id="17" creationId="{58F94288-F6F5-9112-E288-EE77147D390B}"/>
          </ac:picMkLst>
        </pc:picChg>
        <pc:cxnChg chg="add mod">
          <ac:chgData name="Niccoló Rupealta" userId="75175e2e3f50a975" providerId="LiveId" clId="{2C2E3174-86A4-495E-AABD-ED2A07514FE0}" dt="2026-09-13T16:00:33.619" v="7101" actId="13822"/>
          <ac:cxnSpMkLst>
            <pc:docMk/>
            <pc:sldMk cId="608350532" sldId="304"/>
            <ac:cxnSpMk id="21" creationId="{40074D35-4059-1022-B9CE-9D9E44A5AF63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1341599700364489E-2"/>
          <c:w val="0.9288296294937759"/>
          <c:h val="0.91092396145436882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9C7-4E61-B8F3-71362E71E6F9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9C7-4E61-B8F3-71362E71E6F9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3609-46C8-BB7E-B150C837A7B2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609-46C8-BB7E-B150C837A7B2}"/>
              </c:ext>
            </c:extLst>
          </c:dPt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SLEEVE</a:t>
                    </a:r>
                    <a:r>
                      <a:rPr lang="en-US" baseline="0" dirty="0"/>
                      <a:t> GASTRECTOMY</a:t>
                    </a:r>
                  </a:p>
                  <a:p>
                    <a:pPr>
                      <a:defRPr/>
                    </a:pPr>
                    <a:endParaRPr lang="en-US" dirty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63932481578553"/>
                      <c:h val="0.1352536339999976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9C7-4E61-B8F3-71362E71E6F9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02690096832784"/>
                      <c:h val="0.260219801470917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9C7-4E61-B8F3-71362E71E6F9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609-46C8-BB7E-B150C837A7B2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609-46C8-BB7E-B150C837A7B2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4A66AC"/>
                </a:solidFill>
                <a:round/>
              </a:ln>
              <a:effectLst>
                <a:outerShdw blurRad="50800" dist="38100" dir="2700000" algn="tl" rotWithShape="0">
                  <a:srgbClr val="4A66AC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 GASTRECTOMY</c:v>
                </c:pt>
                <c:pt idx="1">
                  <c:v>BYPASS GASTRICO</c:v>
                </c:pt>
                <c:pt idx="2">
                  <c:v>ALTRO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0.38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C7-4E61-B8F3-71362E71E6F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16/09/2026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svg"/><Relationship Id="rId4" Type="http://schemas.openxmlformats.org/officeDocument/2006/relationships/chart" Target="../charts/chart1.xm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dx.doi.org/10.20517/2574-1225.2024.105" TargetMode="Externa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4011" y="818092"/>
            <a:ext cx="7351594" cy="3227514"/>
          </a:xfrm>
        </p:spPr>
        <p:txBody>
          <a:bodyPr>
            <a:noAutofit/>
          </a:bodyPr>
          <a:lstStyle/>
          <a:p>
            <a:pPr algn="just"/>
            <a:r>
              <a:rPr lang="it-IT" sz="4000" dirty="0">
                <a:solidFill>
                  <a:srgbClr val="FF0000"/>
                </a:solidFill>
              </a:rPr>
              <a:t>SOS Reflusso</a:t>
            </a:r>
            <a:r>
              <a:rPr lang="it-IT" sz="4000" dirty="0"/>
              <a:t>: Criteri clinici per decidere quando «convertire» una Sleeve in Bypass, SASI o SAGI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4583" y="5199986"/>
            <a:ext cx="4526280" cy="1279652"/>
          </a:xfrm>
        </p:spPr>
        <p:txBody>
          <a:bodyPr>
            <a:normAutofit fontScale="77500" lnSpcReduction="20000"/>
          </a:bodyPr>
          <a:lstStyle/>
          <a:p>
            <a:r>
              <a:rPr lang="it-IT" sz="2800" b="1" dirty="0"/>
              <a:t>Dr. </a:t>
            </a:r>
            <a:r>
              <a:rPr lang="it-IT" sz="2800" b="1" dirty="0" err="1"/>
              <a:t>Niccolo’</a:t>
            </a:r>
            <a:r>
              <a:rPr lang="it-IT" sz="2800" b="1" dirty="0"/>
              <a:t> </a:t>
            </a:r>
            <a:r>
              <a:rPr lang="it-IT" sz="2800" b="1" dirty="0" err="1"/>
              <a:t>rupealta</a:t>
            </a:r>
            <a:endParaRPr lang="it-IT" sz="2800" b="1" dirty="0"/>
          </a:p>
          <a:p>
            <a:r>
              <a:rPr lang="it-IT" sz="2800" dirty="0"/>
              <a:t>Pineta grande hospital (ce)</a:t>
            </a:r>
          </a:p>
          <a:p>
            <a:pPr algn="ctr"/>
            <a:r>
              <a:rPr lang="it-IT" sz="1500" b="1" dirty="0"/>
              <a:t>17-19 settembre 2026</a:t>
            </a:r>
          </a:p>
        </p:txBody>
      </p:sp>
      <p:pic>
        <p:nvPicPr>
          <p:cNvPr id="2" name="Immagine 1" descr="Prenotazioni Online – Pineta Grande Hospital">
            <a:extLst>
              <a:ext uri="{FF2B5EF4-FFF2-40B4-BE49-F238E27FC236}">
                <a16:creationId xmlns:a16="http://schemas.microsoft.com/office/drawing/2014/main" id="{79D9734F-54B6-440A-1CE9-194D34C4E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172" y="5707464"/>
            <a:ext cx="1885053" cy="99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26B88-B04B-C87C-F4CB-52C514B73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C65508FB-40A0-C5C9-201D-01831E6F7B24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EB24A5BF-36EA-23F2-343C-A5BC9A4D42FC}"/>
              </a:ext>
            </a:extLst>
          </p:cNvPr>
          <p:cNvSpPr txBox="1">
            <a:spLocks/>
          </p:cNvSpPr>
          <p:nvPr/>
        </p:nvSpPr>
        <p:spPr>
          <a:xfrm>
            <a:off x="1511535" y="183042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62EEE83-3EDD-90DF-6E9C-80A345E18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9F2ABEE6-10D2-9FD0-0E30-BCFC9A3083CE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DFB088A-5073-9FF9-CE19-41EF30ED330B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888C1DF3-B740-D2AE-A974-DAE4B046E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F868623-EB3F-4BDC-5A3A-CFB0DB52A8CE}"/>
              </a:ext>
            </a:extLst>
          </p:cNvPr>
          <p:cNvSpPr/>
          <p:nvPr/>
        </p:nvSpPr>
        <p:spPr>
          <a:xfrm>
            <a:off x="1012166" y="5561294"/>
            <a:ext cx="10799929" cy="1005852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900" dirty="0">
                <a:solidFill>
                  <a:schemeClr val="tx1"/>
                </a:solidFill>
              </a:rPr>
              <a:t>Ortiz V, Alvarez-Sotomayor D, Saez-Gonzalez E, Diaz-Jaime FC,  Iborra M, Ponce J, Garrigues V (2017) </a:t>
            </a:r>
            <a:r>
              <a:rPr lang="it-IT" sz="900" dirty="0" err="1">
                <a:solidFill>
                  <a:schemeClr val="tx1"/>
                </a:solidFill>
              </a:rPr>
              <a:t>Decreased</a:t>
            </a:r>
            <a:r>
              <a:rPr lang="it-IT" sz="900" dirty="0">
                <a:solidFill>
                  <a:schemeClr val="tx1"/>
                </a:solidFill>
              </a:rPr>
              <a:t> </a:t>
            </a:r>
            <a:r>
              <a:rPr lang="it-IT" sz="900" dirty="0" err="1">
                <a:solidFill>
                  <a:schemeClr val="tx1"/>
                </a:solidFill>
              </a:rPr>
              <a:t>esophageal</a:t>
            </a:r>
            <a:r>
              <a:rPr lang="it-IT" sz="900" dirty="0">
                <a:solidFill>
                  <a:schemeClr val="tx1"/>
                </a:solidFill>
              </a:rPr>
              <a:t>  </a:t>
            </a:r>
            <a:r>
              <a:rPr lang="en-US" sz="900" dirty="0">
                <a:solidFill>
                  <a:schemeClr val="tx1"/>
                </a:solidFill>
              </a:rPr>
              <a:t>sensitivity to acid in morbidly obese patients: a cause for concern? </a:t>
            </a:r>
            <a:r>
              <a:rPr lang="it-IT" sz="900" dirty="0">
                <a:solidFill>
                  <a:schemeClr val="tx1"/>
                </a:solidFill>
              </a:rPr>
              <a:t>Gut </a:t>
            </a:r>
            <a:r>
              <a:rPr lang="it-IT" sz="900" dirty="0" err="1">
                <a:solidFill>
                  <a:schemeClr val="tx1"/>
                </a:solidFill>
              </a:rPr>
              <a:t>Liver</a:t>
            </a:r>
            <a:r>
              <a:rPr lang="it-IT" sz="900" dirty="0">
                <a:solidFill>
                  <a:schemeClr val="tx1"/>
                </a:solidFill>
              </a:rPr>
              <a:t> 11:358–362</a:t>
            </a:r>
          </a:p>
          <a:p>
            <a:r>
              <a:rPr lang="es-ES" sz="900" dirty="0">
                <a:solidFill>
                  <a:schemeClr val="tx1"/>
                </a:solidFill>
              </a:rPr>
              <a:t>Trujillo AB, Sagar D, Amaravadhi AR, Muraleedharan D, Malik MZ, </a:t>
            </a:r>
            <a:r>
              <a:rPr lang="it-IT" sz="900" dirty="0">
                <a:solidFill>
                  <a:schemeClr val="tx1"/>
                </a:solidFill>
              </a:rPr>
              <a:t>Effa-Ababio K, et al. </a:t>
            </a:r>
            <a:r>
              <a:rPr lang="it-IT" sz="900" dirty="0" err="1">
                <a:solidFill>
                  <a:schemeClr val="tx1"/>
                </a:solidFill>
              </a:rPr>
              <a:t>Incidence</a:t>
            </a:r>
            <a:r>
              <a:rPr lang="it-IT" sz="900" dirty="0">
                <a:solidFill>
                  <a:schemeClr val="tx1"/>
                </a:solidFill>
              </a:rPr>
              <a:t> of post-operative gastro-</a:t>
            </a:r>
            <a:r>
              <a:rPr lang="it-IT" sz="900" dirty="0" err="1">
                <a:solidFill>
                  <a:schemeClr val="tx1"/>
                </a:solidFill>
              </a:rPr>
              <a:t>esophageal</a:t>
            </a:r>
            <a:r>
              <a:rPr lang="it-IT" sz="900" dirty="0">
                <a:solidFill>
                  <a:schemeClr val="tx1"/>
                </a:solidFill>
              </a:rPr>
              <a:t> </a:t>
            </a:r>
            <a:r>
              <a:rPr lang="it-IT" sz="900" dirty="0" err="1">
                <a:solidFill>
                  <a:schemeClr val="tx1"/>
                </a:solidFill>
              </a:rPr>
              <a:t>reflux</a:t>
            </a:r>
            <a:r>
              <a:rPr lang="it-IT" sz="900" dirty="0">
                <a:solidFill>
                  <a:schemeClr val="tx1"/>
                </a:solidFill>
              </a:rPr>
              <a:t> disorder </a:t>
            </a:r>
            <a:r>
              <a:rPr lang="en-US" sz="900" dirty="0">
                <a:solidFill>
                  <a:schemeClr val="tx1"/>
                </a:solidFill>
              </a:rPr>
              <a:t>in patients undergoing laparoscopic sleeve gastrectomy: A systematic review </a:t>
            </a:r>
            <a:r>
              <a:rPr lang="it-IT" sz="900" dirty="0">
                <a:solidFill>
                  <a:schemeClr val="tx1"/>
                </a:solidFill>
              </a:rPr>
              <a:t>and meta-</a:t>
            </a:r>
            <a:r>
              <a:rPr lang="it-IT" sz="900" dirty="0" err="1">
                <a:solidFill>
                  <a:schemeClr val="tx1"/>
                </a:solidFill>
              </a:rPr>
              <a:t>analysis</a:t>
            </a:r>
            <a:r>
              <a:rPr lang="it-IT" sz="900" dirty="0">
                <a:solidFill>
                  <a:schemeClr val="tx1"/>
                </a:solidFill>
              </a:rPr>
              <a:t>. Obes </a:t>
            </a:r>
            <a:r>
              <a:rPr lang="it-IT" sz="900" dirty="0" err="1">
                <a:solidFill>
                  <a:schemeClr val="tx1"/>
                </a:solidFill>
              </a:rPr>
              <a:t>Surg</a:t>
            </a:r>
            <a:r>
              <a:rPr lang="it-IT" sz="900" dirty="0">
                <a:solidFill>
                  <a:schemeClr val="tx1"/>
                </a:solidFill>
              </a:rPr>
              <a:t>. (2024)</a:t>
            </a:r>
          </a:p>
          <a:p>
            <a:r>
              <a:rPr lang="it-IT" sz="900" dirty="0">
                <a:solidFill>
                  <a:schemeClr val="tx1"/>
                </a:solidFill>
              </a:rPr>
              <a:t>Risk of De Novo Barrett's </a:t>
            </a:r>
            <a:r>
              <a:rPr lang="it-IT" sz="900" dirty="0" err="1">
                <a:solidFill>
                  <a:schemeClr val="tx1"/>
                </a:solidFill>
              </a:rPr>
              <a:t>Esophagus</a:t>
            </a:r>
            <a:r>
              <a:rPr lang="it-IT" sz="900" dirty="0">
                <a:solidFill>
                  <a:schemeClr val="tx1"/>
                </a:solidFill>
              </a:rPr>
              <a:t> Post Sleeve </a:t>
            </a:r>
            <a:r>
              <a:rPr lang="it-IT" sz="900" dirty="0" err="1">
                <a:solidFill>
                  <a:schemeClr val="tx1"/>
                </a:solidFill>
              </a:rPr>
              <a:t>Gastrectomy</a:t>
            </a:r>
            <a:r>
              <a:rPr lang="it-IT" sz="900" dirty="0">
                <a:solidFill>
                  <a:schemeClr val="tx1"/>
                </a:solidFill>
              </a:rPr>
              <a:t>: A </a:t>
            </a:r>
            <a:r>
              <a:rPr lang="it-IT" sz="900" dirty="0" err="1">
                <a:solidFill>
                  <a:schemeClr val="tx1"/>
                </a:solidFill>
              </a:rPr>
              <a:t>Systematic</a:t>
            </a:r>
            <a:r>
              <a:rPr lang="it-IT" sz="900" dirty="0">
                <a:solidFill>
                  <a:schemeClr val="tx1"/>
                </a:solidFill>
              </a:rPr>
              <a:t> Review and Meta-Analysis of Studies With Long-</a:t>
            </a:r>
            <a:r>
              <a:rPr lang="it-IT" sz="900" dirty="0" err="1">
                <a:solidFill>
                  <a:schemeClr val="tx1"/>
                </a:solidFill>
              </a:rPr>
              <a:t>Term</a:t>
            </a:r>
            <a:r>
              <a:rPr lang="it-IT" sz="900" dirty="0">
                <a:solidFill>
                  <a:schemeClr val="tx1"/>
                </a:solidFill>
              </a:rPr>
              <a:t> Follow-Up</a:t>
            </a:r>
          </a:p>
          <a:p>
            <a:r>
              <a:rPr lang="en-US" sz="900" dirty="0">
                <a:solidFill>
                  <a:schemeClr val="tx1"/>
                </a:solidFill>
              </a:rPr>
              <a:t>Turnkey algorithmic approach for the evaluation of gastroesophageal reflux disease after bariatric </a:t>
            </a:r>
            <a:r>
              <a:rPr lang="en-US" sz="900" dirty="0" err="1">
                <a:solidFill>
                  <a:schemeClr val="tx1"/>
                </a:solidFill>
              </a:rPr>
              <a:t>surgeryGastroenterology</a:t>
            </a:r>
            <a:r>
              <a:rPr lang="en-US" sz="900" dirty="0">
                <a:solidFill>
                  <a:schemeClr val="tx1"/>
                </a:solidFill>
              </a:rPr>
              <a:t> Report, 2023, 11</a:t>
            </a:r>
          </a:p>
          <a:p>
            <a:r>
              <a:rPr lang="en-US" sz="900" dirty="0">
                <a:solidFill>
                  <a:schemeClr val="tx1"/>
                </a:solidFill>
              </a:rPr>
              <a:t>Genco A, </a:t>
            </a:r>
            <a:r>
              <a:rPr lang="en-US" sz="900" dirty="0" err="1">
                <a:solidFill>
                  <a:schemeClr val="tx1"/>
                </a:solidFill>
              </a:rPr>
              <a:t>Castagneto-Gissey</a:t>
            </a:r>
            <a:r>
              <a:rPr lang="en-US" sz="900" dirty="0">
                <a:solidFill>
                  <a:schemeClr val="tx1"/>
                </a:solidFill>
              </a:rPr>
              <a:t> L, Gualtieri L et al. GORD and Barrett’s </a:t>
            </a:r>
            <a:r>
              <a:rPr lang="en-US" sz="900" dirty="0" err="1">
                <a:solidFill>
                  <a:schemeClr val="tx1"/>
                </a:solidFill>
              </a:rPr>
              <a:t>oesophagus</a:t>
            </a:r>
            <a:r>
              <a:rPr lang="en-US" sz="900" dirty="0">
                <a:solidFill>
                  <a:schemeClr val="tx1"/>
                </a:solidFill>
              </a:rPr>
              <a:t> after bariatric procedures: </a:t>
            </a:r>
            <a:r>
              <a:rPr lang="en-US" sz="900" dirty="0" err="1">
                <a:solidFill>
                  <a:schemeClr val="tx1"/>
                </a:solidFill>
              </a:rPr>
              <a:t>multicentre</a:t>
            </a:r>
            <a:r>
              <a:rPr lang="en-US" sz="900" dirty="0">
                <a:solidFill>
                  <a:schemeClr val="tx1"/>
                </a:solidFill>
              </a:rPr>
              <a:t> prospective study. Br J Surg 2021;108:1498–505.</a:t>
            </a:r>
          </a:p>
          <a:p>
            <a:endParaRPr lang="it-IT" sz="900" dirty="0">
              <a:solidFill>
                <a:schemeClr val="tx1"/>
              </a:solidFill>
            </a:endParaRPr>
          </a:p>
          <a:p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CB590D6-4779-FF18-5FFE-D666B03EFD0D}"/>
              </a:ext>
            </a:extLst>
          </p:cNvPr>
          <p:cNvSpPr txBox="1"/>
          <p:nvPr/>
        </p:nvSpPr>
        <p:spPr>
          <a:xfrm>
            <a:off x="238341" y="1600945"/>
            <a:ext cx="90433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Intervento più largamente eseguito al mondo ( 57-61,4%) del totale degli interventi bariatrici primari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Semplicità concettuale, assenza di anastomosi, efficacia metabolica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Esordi a corto e medio follow up di riduzione del sintomo </a:t>
            </a:r>
            <a:r>
              <a:rPr lang="it-IT" sz="1600" dirty="0" err="1">
                <a:latin typeface="Arial" panose="020B0604020202020204" pitchFamily="34" charset="0"/>
                <a:cs typeface="Arial" panose="020B0604020202020204" pitchFamily="34" charset="0"/>
              </a:rPr>
              <a:t>reflussivo</a:t>
            </a: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 dati di follow up da studi prospettici e di metanalisi recenti mostrano :  </a:t>
            </a:r>
          </a:p>
        </p:txBody>
      </p:sp>
      <p:sp>
        <p:nvSpPr>
          <p:cNvPr id="3" name="burden-text-1">
            <a:extLst>
              <a:ext uri="{FF2B5EF4-FFF2-40B4-BE49-F238E27FC236}">
                <a16:creationId xmlns:a16="http://schemas.microsoft.com/office/drawing/2014/main" id="{BD78BA81-BF7B-8BA2-B411-D792EE0B6DFA}"/>
              </a:ext>
            </a:extLst>
          </p:cNvPr>
          <p:cNvSpPr/>
          <p:nvPr/>
        </p:nvSpPr>
        <p:spPr>
          <a:xfrm>
            <a:off x="329913" y="1020608"/>
            <a:ext cx="10300618" cy="234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Quanto pesa davvero il problema?</a:t>
            </a:r>
            <a:endParaRPr lang="en-US" sz="3200" dirty="0"/>
          </a:p>
        </p:txBody>
      </p:sp>
      <p:sp>
        <p:nvSpPr>
          <p:cNvPr id="7" name="burden-shape-2">
            <a:extLst>
              <a:ext uri="{FF2B5EF4-FFF2-40B4-BE49-F238E27FC236}">
                <a16:creationId xmlns:a16="http://schemas.microsoft.com/office/drawing/2014/main" id="{4C2C6212-779F-9B42-2921-3EF4C9B8134F}"/>
              </a:ext>
            </a:extLst>
          </p:cNvPr>
          <p:cNvSpPr/>
          <p:nvPr/>
        </p:nvSpPr>
        <p:spPr>
          <a:xfrm>
            <a:off x="329913" y="1486459"/>
            <a:ext cx="10300618" cy="3510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burden-text-5">
            <a:extLst>
              <a:ext uri="{FF2B5EF4-FFF2-40B4-BE49-F238E27FC236}">
                <a16:creationId xmlns:a16="http://schemas.microsoft.com/office/drawing/2014/main" id="{9855204C-7506-63BE-3D9E-5A375D370070}"/>
              </a:ext>
            </a:extLst>
          </p:cNvPr>
          <p:cNvSpPr/>
          <p:nvPr/>
        </p:nvSpPr>
        <p:spPr>
          <a:xfrm>
            <a:off x="1625189" y="4244249"/>
            <a:ext cx="2663953" cy="292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5,6% </a:t>
            </a: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16,8%</a:t>
            </a:r>
            <a:endParaRPr lang="en-US" sz="3200" dirty="0"/>
          </a:p>
        </p:txBody>
      </p:sp>
      <p:sp>
        <p:nvSpPr>
          <p:cNvPr id="15" name="burden-text-6">
            <a:extLst>
              <a:ext uri="{FF2B5EF4-FFF2-40B4-BE49-F238E27FC236}">
                <a16:creationId xmlns:a16="http://schemas.microsoft.com/office/drawing/2014/main" id="{8FD62300-E527-28A7-C00C-166DB52F8B17}"/>
              </a:ext>
            </a:extLst>
          </p:cNvPr>
          <p:cNvSpPr/>
          <p:nvPr/>
        </p:nvSpPr>
        <p:spPr>
          <a:xfrm>
            <a:off x="1630830" y="4657262"/>
            <a:ext cx="2663953" cy="370525"/>
          </a:xfrm>
          <a:prstGeom prst="rect">
            <a:avLst/>
          </a:prstGeom>
          <a:solidFill>
            <a:srgbClr val="738AC3">
              <a:alpha val="54000"/>
            </a:srgb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2000" b="1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Barrett de novo</a:t>
            </a:r>
            <a:endParaRPr lang="en-US" sz="2000" dirty="0"/>
          </a:p>
          <a:p>
            <a:pPr marL="0" indent="0" algn="l">
              <a:spcBef>
                <a:spcPts val="800"/>
              </a:spcBef>
              <a:buNone/>
            </a:pPr>
            <a:r>
              <a:rPr lang="it" altLang="en-US" sz="1200" dirty="0">
                <a:solidFill>
                  <a:srgbClr val="6B7A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 studi · 2.046 pazienti · follow-up 2–11,4 </a:t>
            </a:r>
          </a:p>
          <a:p>
            <a:pPr marL="0" indent="0" algn="l">
              <a:spcBef>
                <a:spcPts val="800"/>
              </a:spcBef>
              <a:buNone/>
            </a:pPr>
            <a:r>
              <a:rPr lang="it" sz="1200" dirty="0">
                <a:solidFill>
                  <a:srgbClr val="6B7A82"/>
                </a:solidFill>
                <a:latin typeface="Inter" pitchFamily="34" charset="0"/>
                <a:ea typeface="Inter" pitchFamily="34" charset="-122"/>
              </a:rPr>
              <a:t>1 studio prospettico multicentrico 241 pz</a:t>
            </a:r>
            <a:endParaRPr lang="en-US" sz="1200" dirty="0"/>
          </a:p>
        </p:txBody>
      </p:sp>
      <p:sp>
        <p:nvSpPr>
          <p:cNvPr id="17" name="burden-text-8">
            <a:extLst>
              <a:ext uri="{FF2B5EF4-FFF2-40B4-BE49-F238E27FC236}">
                <a16:creationId xmlns:a16="http://schemas.microsoft.com/office/drawing/2014/main" id="{24CD8236-51EF-9AEF-E78E-145EAE022B05}"/>
              </a:ext>
            </a:extLst>
          </p:cNvPr>
          <p:cNvSpPr/>
          <p:nvPr/>
        </p:nvSpPr>
        <p:spPr>
          <a:xfrm>
            <a:off x="3516989" y="2901877"/>
            <a:ext cx="2663953" cy="292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</a:rPr>
              <a:t>33%</a:t>
            </a:r>
            <a:r>
              <a:rPr lang="it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sym typeface="Wingdings" panose="05000000000000000000" pitchFamily="2" charset="2"/>
              </a:rPr>
              <a:t>74%</a:t>
            </a:r>
            <a:endParaRPr lang="en-US" sz="3200" dirty="0"/>
          </a:p>
        </p:txBody>
      </p:sp>
      <p:sp>
        <p:nvSpPr>
          <p:cNvPr id="18" name="burden-text-9">
            <a:extLst>
              <a:ext uri="{FF2B5EF4-FFF2-40B4-BE49-F238E27FC236}">
                <a16:creationId xmlns:a16="http://schemas.microsoft.com/office/drawing/2014/main" id="{C938C8DF-F7A4-9348-E9C0-BEFE13B103C2}"/>
              </a:ext>
            </a:extLst>
          </p:cNvPr>
          <p:cNvSpPr/>
          <p:nvPr/>
        </p:nvSpPr>
        <p:spPr>
          <a:xfrm>
            <a:off x="3516989" y="3354513"/>
            <a:ext cx="2663953" cy="370525"/>
          </a:xfrm>
          <a:prstGeom prst="rect">
            <a:avLst/>
          </a:prstGeom>
          <a:solidFill>
            <a:schemeClr val="accent5">
              <a:lumMod val="60000"/>
              <a:lumOff val="40000"/>
              <a:alpha val="58000"/>
            </a:scheme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2000" b="1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Esofagite erosiva</a:t>
            </a:r>
            <a:endParaRPr lang="en-US" sz="2000" dirty="0"/>
          </a:p>
          <a:p>
            <a:pPr marL="0" indent="0" algn="l">
              <a:spcBef>
                <a:spcPts val="800"/>
              </a:spcBef>
              <a:buNone/>
            </a:pPr>
            <a:r>
              <a:rPr lang="it" altLang="en-US" sz="1500" dirty="0">
                <a:solidFill>
                  <a:srgbClr val="6B7A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aumento aggregato rispetto al preoperatorio</a:t>
            </a:r>
            <a:endParaRPr lang="en-US" sz="2000" dirty="0"/>
          </a:p>
        </p:txBody>
      </p:sp>
      <p:sp>
        <p:nvSpPr>
          <p:cNvPr id="20" name="burden-text-11">
            <a:extLst>
              <a:ext uri="{FF2B5EF4-FFF2-40B4-BE49-F238E27FC236}">
                <a16:creationId xmlns:a16="http://schemas.microsoft.com/office/drawing/2014/main" id="{083DF6F8-96F8-B006-7C55-0E9FDD95A75D}"/>
              </a:ext>
            </a:extLst>
          </p:cNvPr>
          <p:cNvSpPr/>
          <p:nvPr/>
        </p:nvSpPr>
        <p:spPr>
          <a:xfrm>
            <a:off x="600501" y="2868193"/>
            <a:ext cx="2663953" cy="292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sz="3200" b="1" dirty="0">
                <a:solidFill>
                  <a:srgbClr val="E9724C"/>
                </a:solidFill>
                <a:latin typeface="Inter" pitchFamily="34" charset="0"/>
                <a:ea typeface="Inter" pitchFamily="34" charset="-122"/>
              </a:rPr>
              <a:t>19%</a:t>
            </a:r>
            <a:r>
              <a:rPr lang="it" sz="3200" b="1" dirty="0">
                <a:solidFill>
                  <a:srgbClr val="E9724C"/>
                </a:solidFill>
                <a:latin typeface="Inter" pitchFamily="34" charset="0"/>
                <a:ea typeface="Inter" pitchFamily="34" charset="-122"/>
                <a:sym typeface="Wingdings" panose="05000000000000000000" pitchFamily="2" charset="2"/>
              </a:rPr>
              <a:t>58%</a:t>
            </a:r>
            <a:endParaRPr lang="en-US" sz="3200" dirty="0"/>
          </a:p>
        </p:txBody>
      </p:sp>
      <p:sp>
        <p:nvSpPr>
          <p:cNvPr id="21" name="burden-text-12">
            <a:extLst>
              <a:ext uri="{FF2B5EF4-FFF2-40B4-BE49-F238E27FC236}">
                <a16:creationId xmlns:a16="http://schemas.microsoft.com/office/drawing/2014/main" id="{EE50F486-D089-209E-7C4A-D89BD7C969EB}"/>
              </a:ext>
            </a:extLst>
          </p:cNvPr>
          <p:cNvSpPr/>
          <p:nvPr/>
        </p:nvSpPr>
        <p:spPr>
          <a:xfrm>
            <a:off x="600501" y="3335288"/>
            <a:ext cx="2663953" cy="370525"/>
          </a:xfrm>
          <a:prstGeom prst="rect">
            <a:avLst/>
          </a:prstGeom>
          <a:solidFill>
            <a:srgbClr val="E2973C">
              <a:alpha val="29000"/>
            </a:srgb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2000" b="1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Sintomi GER/GERD</a:t>
            </a:r>
            <a:endParaRPr lang="en-US" sz="2000" dirty="0"/>
          </a:p>
          <a:p>
            <a:pPr marL="0" indent="0" algn="l">
              <a:spcBef>
                <a:spcPts val="800"/>
              </a:spcBef>
              <a:buNone/>
            </a:pPr>
            <a:r>
              <a:rPr lang="it-IT" altLang="en-US" sz="1500" dirty="0">
                <a:solidFill>
                  <a:srgbClr val="6B7A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r>
              <a:rPr lang="it" altLang="en-US" sz="1500" dirty="0">
                <a:solidFill>
                  <a:srgbClr val="6B7A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ischio relativo  &gt; di 3 volte (RR3,32) </a:t>
            </a:r>
            <a:endParaRPr lang="en-US" sz="2000" dirty="0"/>
          </a:p>
        </p:txBody>
      </p:sp>
      <p:sp>
        <p:nvSpPr>
          <p:cNvPr id="25" name="burden-shape-16">
            <a:extLst>
              <a:ext uri="{FF2B5EF4-FFF2-40B4-BE49-F238E27FC236}">
                <a16:creationId xmlns:a16="http://schemas.microsoft.com/office/drawing/2014/main" id="{9B2EB191-B25B-55D7-44C5-F4CE8C778386}"/>
              </a:ext>
            </a:extLst>
          </p:cNvPr>
          <p:cNvSpPr/>
          <p:nvPr/>
        </p:nvSpPr>
        <p:spPr>
          <a:xfrm>
            <a:off x="6096000" y="5907610"/>
            <a:ext cx="6393" cy="59479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30" name="Grafico 29">
            <a:extLst>
              <a:ext uri="{FF2B5EF4-FFF2-40B4-BE49-F238E27FC236}">
                <a16:creationId xmlns:a16="http://schemas.microsoft.com/office/drawing/2014/main" id="{51DA4630-F3A2-4EFB-1DFC-F5731D1C42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7414403"/>
              </p:ext>
            </p:extLst>
          </p:nvPr>
        </p:nvGraphicFramePr>
        <p:xfrm>
          <a:off x="7123231" y="2187235"/>
          <a:ext cx="4801569" cy="328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burden-text-6">
            <a:extLst>
              <a:ext uri="{FF2B5EF4-FFF2-40B4-BE49-F238E27FC236}">
                <a16:creationId xmlns:a16="http://schemas.microsoft.com/office/drawing/2014/main" id="{14DA4C23-9F2E-A138-11E2-66ED6D037188}"/>
              </a:ext>
            </a:extLst>
          </p:cNvPr>
          <p:cNvSpPr/>
          <p:nvPr/>
        </p:nvSpPr>
        <p:spPr>
          <a:xfrm>
            <a:off x="4526505" y="4670571"/>
            <a:ext cx="2663953" cy="370525"/>
          </a:xfrm>
          <a:prstGeom prst="rect">
            <a:avLst/>
          </a:prstGeom>
          <a:solidFill>
            <a:srgbClr val="738AC3">
              <a:alpha val="54000"/>
            </a:srgb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-IT" altLang="en-US" sz="2000" b="1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Utilizzo cronico PPI</a:t>
            </a:r>
            <a:endParaRPr lang="en-US" sz="2000" dirty="0"/>
          </a:p>
        </p:txBody>
      </p:sp>
      <p:sp>
        <p:nvSpPr>
          <p:cNvPr id="36" name="burden-text-5">
            <a:extLst>
              <a:ext uri="{FF2B5EF4-FFF2-40B4-BE49-F238E27FC236}">
                <a16:creationId xmlns:a16="http://schemas.microsoft.com/office/drawing/2014/main" id="{5E856A10-D763-287D-2BBF-5BEDE50A47F3}"/>
              </a:ext>
            </a:extLst>
          </p:cNvPr>
          <p:cNvSpPr/>
          <p:nvPr/>
        </p:nvSpPr>
        <p:spPr>
          <a:xfrm>
            <a:off x="4406380" y="4202496"/>
            <a:ext cx="2663953" cy="292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64%</a:t>
            </a:r>
            <a:endParaRPr lang="en-US" sz="3200" dirty="0"/>
          </a:p>
        </p:txBody>
      </p:sp>
      <p:pic>
        <p:nvPicPr>
          <p:cNvPr id="38" name="Elemento grafico 37" descr="Medicina contorno">
            <a:extLst>
              <a:ext uri="{FF2B5EF4-FFF2-40B4-BE49-F238E27FC236}">
                <a16:creationId xmlns:a16="http://schemas.microsoft.com/office/drawing/2014/main" id="{7F8AFDFD-9A5B-B8E5-2A2F-19E5F1CF5C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3133" y="3878159"/>
            <a:ext cx="914400" cy="914400"/>
          </a:xfrm>
          <a:prstGeom prst="rect">
            <a:avLst/>
          </a:prstGeom>
        </p:spPr>
      </p:pic>
      <p:pic>
        <p:nvPicPr>
          <p:cNvPr id="40" name="Immagine 39" descr="Color Stomach Heartburn Icon Isolated On White Background Stomach Burn ...">
            <a:extLst>
              <a:ext uri="{FF2B5EF4-FFF2-40B4-BE49-F238E27FC236}">
                <a16:creationId xmlns:a16="http://schemas.microsoft.com/office/drawing/2014/main" id="{97B1D612-27A0-59DE-963E-5869D7C84A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9044" y="3266747"/>
            <a:ext cx="787945" cy="787945"/>
          </a:xfrm>
          <a:prstGeom prst="ellipse">
            <a:avLst/>
          </a:prstGeom>
        </p:spPr>
      </p:pic>
      <p:pic>
        <p:nvPicPr>
          <p:cNvPr id="42" name="Immagine 41" descr="Ícone de tosse clipart avatar logotipo ilustração vetorial isolada ...">
            <a:extLst>
              <a:ext uri="{FF2B5EF4-FFF2-40B4-BE49-F238E27FC236}">
                <a16:creationId xmlns:a16="http://schemas.microsoft.com/office/drawing/2014/main" id="{430D5C10-4742-738A-9C09-C7AE2B5F4E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0716" r="10093"/>
          <a:stretch>
            <a:fillRect/>
          </a:stretch>
        </p:blipFill>
        <p:spPr>
          <a:xfrm>
            <a:off x="5506635" y="2828591"/>
            <a:ext cx="996484" cy="989586"/>
          </a:xfrm>
          <a:prstGeom prst="ellipse">
            <a:avLst/>
          </a:prstGeom>
        </p:spPr>
      </p:pic>
      <p:pic>
        <p:nvPicPr>
          <p:cNvPr id="43" name="Immagine 42" descr="esofago di barrett">
            <a:extLst>
              <a:ext uri="{FF2B5EF4-FFF2-40B4-BE49-F238E27FC236}">
                <a16:creationId xmlns:a16="http://schemas.microsoft.com/office/drawing/2014/main" id="{0A12EB93-2554-4DBF-A160-BFC1D5C1EE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069" y="4253867"/>
            <a:ext cx="1510120" cy="1077219"/>
          </a:xfrm>
          <a:prstGeom prst="ellipse">
            <a:avLst/>
          </a:prstGeom>
        </p:spPr>
      </p:pic>
      <p:pic>
        <p:nvPicPr>
          <p:cNvPr id="45" name="Immagine 44" descr="Cuerpo obeso de hombre, mujer, niños, línea, icono, figura gorda, y ...">
            <a:extLst>
              <a:ext uri="{FF2B5EF4-FFF2-40B4-BE49-F238E27FC236}">
                <a16:creationId xmlns:a16="http://schemas.microsoft.com/office/drawing/2014/main" id="{807B9682-338A-91F5-8A34-039AA7F1BD2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21098" r="21927" b="20933"/>
          <a:stretch>
            <a:fillRect/>
          </a:stretch>
        </p:blipFill>
        <p:spPr>
          <a:xfrm>
            <a:off x="9834122" y="1508452"/>
            <a:ext cx="2251439" cy="1195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115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3" grpId="0" animBg="1"/>
      <p:bldP spid="7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Graphic spid="30" grpId="0">
        <p:bldAsOne/>
      </p:bldGraphic>
      <p:bldP spid="32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04985209-6357-85EC-5CD2-08B6C1F54506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645E4EBE-2C8D-607D-A726-C71CFEFAF28E}"/>
              </a:ext>
            </a:extLst>
          </p:cNvPr>
          <p:cNvSpPr txBox="1">
            <a:spLocks/>
          </p:cNvSpPr>
          <p:nvPr/>
        </p:nvSpPr>
        <p:spPr>
          <a:xfrm>
            <a:off x="1511535" y="24033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7E6D237-4451-B6FC-07CB-328B7FFEA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1AB959C6-4537-92D7-3298-E7D13C33A715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83BB507-2E4E-6422-835C-A35242CA7257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9BE1DC00-B493-3D53-3BDF-1EF72B228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F3A2A76-D437-DD3A-2C17-4A71FD705946}"/>
              </a:ext>
            </a:extLst>
          </p:cNvPr>
          <p:cNvSpPr/>
          <p:nvPr/>
        </p:nvSpPr>
        <p:spPr>
          <a:xfrm>
            <a:off x="1077330" y="5563738"/>
            <a:ext cx="10799929" cy="82333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1050" dirty="0">
                <a:solidFill>
                  <a:schemeClr val="tx1"/>
                </a:solidFill>
              </a:rPr>
              <a:t>Gastric Sleeve Perth | Book A </a:t>
            </a:r>
            <a:r>
              <a:rPr lang="it-IT" sz="1050" dirty="0" err="1">
                <a:solidFill>
                  <a:schemeClr val="tx1"/>
                </a:solidFill>
              </a:rPr>
              <a:t>Consult</a:t>
            </a:r>
            <a:r>
              <a:rPr lang="it-IT" sz="1050" dirty="0">
                <a:solidFill>
                  <a:schemeClr val="tx1"/>
                </a:solidFill>
              </a:rPr>
              <a:t> With A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Surgeon</a:t>
            </a:r>
          </a:p>
          <a:p>
            <a:r>
              <a:rPr lang="it-IT" sz="1050" dirty="0" err="1">
                <a:solidFill>
                  <a:schemeClr val="tx1"/>
                </a:solidFill>
              </a:rPr>
              <a:t>Gastroesophageal</a:t>
            </a:r>
            <a:r>
              <a:rPr lang="it-IT" sz="1050" dirty="0">
                <a:solidFill>
                  <a:schemeClr val="tx1"/>
                </a:solidFill>
              </a:rPr>
              <a:t> </a:t>
            </a:r>
            <a:r>
              <a:rPr lang="it-IT" sz="1050" dirty="0" err="1">
                <a:solidFill>
                  <a:schemeClr val="tx1"/>
                </a:solidFill>
              </a:rPr>
              <a:t>Reflux</a:t>
            </a:r>
            <a:r>
              <a:rPr lang="it-IT" sz="1050" dirty="0">
                <a:solidFill>
                  <a:schemeClr val="tx1"/>
                </a:solidFill>
              </a:rPr>
              <a:t>, 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, and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Surgery; Sanjay Agrawal - 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,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and </a:t>
            </a:r>
            <a:r>
              <a:rPr lang="it-IT" sz="1050" dirty="0" err="1">
                <a:solidFill>
                  <a:schemeClr val="tx1"/>
                </a:solidFill>
              </a:rPr>
              <a:t>Metabolic</a:t>
            </a:r>
            <a:r>
              <a:rPr lang="it-IT" sz="1050" dirty="0">
                <a:solidFill>
                  <a:schemeClr val="tx1"/>
                </a:solidFill>
              </a:rPr>
              <a:t> Surgery_ A Comprehensive Guide (2023, Springer) </a:t>
            </a:r>
          </a:p>
          <a:p>
            <a:r>
              <a:rPr lang="it-IT" sz="1050" dirty="0">
                <a:solidFill>
                  <a:schemeClr val="tx1"/>
                </a:solidFill>
              </a:rPr>
              <a:t>Shaker A, Soffer E. </a:t>
            </a:r>
            <a:r>
              <a:rPr lang="it-IT" sz="1050" dirty="0" err="1">
                <a:solidFill>
                  <a:schemeClr val="tx1"/>
                </a:solidFill>
              </a:rPr>
              <a:t>Gastroesophageal</a:t>
            </a:r>
            <a:r>
              <a:rPr lang="it-IT" sz="1050" dirty="0">
                <a:solidFill>
                  <a:schemeClr val="tx1"/>
                </a:solidFill>
              </a:rPr>
              <a:t> </a:t>
            </a:r>
            <a:r>
              <a:rPr lang="it-IT" sz="1050" dirty="0" err="1">
                <a:solidFill>
                  <a:schemeClr val="tx1"/>
                </a:solidFill>
              </a:rPr>
              <a:t>reflux</a:t>
            </a:r>
            <a:r>
              <a:rPr lang="it-IT" sz="1050" dirty="0">
                <a:solidFill>
                  <a:schemeClr val="tx1"/>
                </a:solidFill>
              </a:rPr>
              <a:t> </a:t>
            </a:r>
            <a:r>
              <a:rPr lang="it-IT" sz="1050" dirty="0" err="1">
                <a:solidFill>
                  <a:schemeClr val="tx1"/>
                </a:solidFill>
              </a:rPr>
              <a:t>disease</a:t>
            </a:r>
            <a:r>
              <a:rPr lang="it-IT" sz="1050" dirty="0">
                <a:solidFill>
                  <a:schemeClr val="tx1"/>
                </a:solidFill>
              </a:rPr>
              <a:t> </a:t>
            </a:r>
            <a:r>
              <a:rPr lang="it-IT" sz="1050" dirty="0" err="1">
                <a:solidFill>
                  <a:schemeClr val="tx1"/>
                </a:solidFill>
              </a:rPr>
              <a:t>related</a:t>
            </a:r>
            <a:r>
              <a:rPr lang="it-IT" sz="1050" dirty="0">
                <a:solidFill>
                  <a:schemeClr val="tx1"/>
                </a:solidFill>
              </a:rPr>
              <a:t> to </a:t>
            </a:r>
            <a:r>
              <a:rPr lang="it-IT" sz="1050" dirty="0" err="1">
                <a:solidFill>
                  <a:schemeClr val="tx1"/>
                </a:solidFill>
              </a:rPr>
              <a:t>laparoscopic</a:t>
            </a:r>
            <a:r>
              <a:rPr lang="it-IT" sz="1050" dirty="0">
                <a:solidFill>
                  <a:schemeClr val="tx1"/>
                </a:solidFill>
              </a:rPr>
              <a:t> sleeve </a:t>
            </a:r>
            <a:r>
              <a:rPr lang="it-IT" sz="1050" dirty="0" err="1">
                <a:solidFill>
                  <a:schemeClr val="tx1"/>
                </a:solidFill>
              </a:rPr>
              <a:t>gastrectomy</a:t>
            </a:r>
            <a:r>
              <a:rPr lang="it-IT" sz="1050" dirty="0">
                <a:solidFill>
                  <a:schemeClr val="tx1"/>
                </a:solidFill>
              </a:rPr>
              <a:t>. </a:t>
            </a:r>
            <a:r>
              <a:rPr lang="it-IT" sz="1050" i="1" dirty="0">
                <a:solidFill>
                  <a:schemeClr val="tx1"/>
                </a:solidFill>
              </a:rPr>
              <a:t>Mini-invasive </a:t>
            </a:r>
            <a:r>
              <a:rPr lang="it-IT" sz="1050" i="1" dirty="0" err="1">
                <a:solidFill>
                  <a:schemeClr val="tx1"/>
                </a:solidFill>
              </a:rPr>
              <a:t>Surg</a:t>
            </a:r>
            <a:r>
              <a:rPr lang="it-IT" sz="1050" dirty="0">
                <a:solidFill>
                  <a:schemeClr val="tx1"/>
                </a:solidFill>
              </a:rPr>
              <a:t>. 2025;9:27. http://dx.doi.org/10.20517/2574-1225.2024.105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F41C32E-25BF-E6FA-53E9-DC44F62043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20"/>
          <a:stretch>
            <a:fillRect/>
          </a:stretch>
        </p:blipFill>
        <p:spPr>
          <a:xfrm>
            <a:off x="2531079" y="3523528"/>
            <a:ext cx="1636411" cy="2076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932E877-49A0-C49C-FD3D-2055DBB7F5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5" b="47543"/>
          <a:stretch>
            <a:fillRect/>
          </a:stretch>
        </p:blipFill>
        <p:spPr>
          <a:xfrm>
            <a:off x="4200072" y="3647086"/>
            <a:ext cx="4000499" cy="1927118"/>
          </a:xfrm>
          <a:prstGeom prst="rect">
            <a:avLst/>
          </a:prstGeom>
        </p:spPr>
      </p:pic>
      <p:sp>
        <p:nvSpPr>
          <p:cNvPr id="9" name="mechanisms-text-4">
            <a:extLst>
              <a:ext uri="{FF2B5EF4-FFF2-40B4-BE49-F238E27FC236}">
                <a16:creationId xmlns:a16="http://schemas.microsoft.com/office/drawing/2014/main" id="{EBE7DD9E-BB8F-0D9B-D817-1BCDD2831830}"/>
              </a:ext>
            </a:extLst>
          </p:cNvPr>
          <p:cNvSpPr/>
          <p:nvPr/>
        </p:nvSpPr>
        <p:spPr>
          <a:xfrm>
            <a:off x="7018591" y="1265920"/>
            <a:ext cx="2801856" cy="1116000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" alt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&gt; </a:t>
            </a:r>
            <a:r>
              <a:rPr lang="it-IT" alt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</a:t>
            </a:r>
            <a:r>
              <a:rPr lang="it" alt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intragastrica</a:t>
            </a:r>
            <a:endParaRPr lang="en-US" sz="2400" dirty="0"/>
          </a:p>
          <a:p>
            <a:pPr marL="0" indent="0" algn="ctr">
              <a:spcBef>
                <a:spcPts val="800"/>
              </a:spcBef>
              <a:buNone/>
            </a:pPr>
            <a:r>
              <a:rPr lang="it" altLang="en-US" sz="16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compliance ↓ · gradiente gastro-esofageo ↑ . 13mmHG </a:t>
            </a:r>
            <a:r>
              <a:rPr lang="it" altLang="en-US" sz="16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  <a:sym typeface="Wingdings" panose="05000000000000000000" pitchFamily="2" charset="2"/>
              </a:rPr>
              <a:t>33,5%</a:t>
            </a:r>
            <a:endParaRPr lang="en-US" sz="2800" dirty="0"/>
          </a:p>
        </p:txBody>
      </p:sp>
      <p:sp>
        <p:nvSpPr>
          <p:cNvPr id="14" name="mechanisms-text-6">
            <a:extLst>
              <a:ext uri="{FF2B5EF4-FFF2-40B4-BE49-F238E27FC236}">
                <a16:creationId xmlns:a16="http://schemas.microsoft.com/office/drawing/2014/main" id="{2FF21E8B-BD95-B210-AD9A-C64EE91036C7}"/>
              </a:ext>
            </a:extLst>
          </p:cNvPr>
          <p:cNvSpPr/>
          <p:nvPr/>
        </p:nvSpPr>
        <p:spPr>
          <a:xfrm>
            <a:off x="4591322" y="2763278"/>
            <a:ext cx="3713739" cy="809487"/>
          </a:xfrm>
          <a:prstGeom prst="rect">
            <a:avLst/>
          </a:prstGeom>
          <a:solidFill>
            <a:srgbClr val="9BD49E">
              <a:alpha val="31000"/>
            </a:srgb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2400" b="1" dirty="0">
                <a:solidFill>
                  <a:srgbClr val="E97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Appiattimento  Giunzione</a:t>
            </a:r>
            <a:endParaRPr lang="en-US" sz="2400" dirty="0"/>
          </a:p>
          <a:p>
            <a:pPr marL="0" indent="0" algn="l">
              <a:spcBef>
                <a:spcPts val="800"/>
              </a:spcBef>
              <a:buNone/>
            </a:pPr>
            <a:r>
              <a:rPr lang="it" altLang="en-US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Angolo di His alterato da 36° a 51°</a:t>
            </a:r>
            <a:endParaRPr lang="en-US" sz="1600" dirty="0"/>
          </a:p>
        </p:txBody>
      </p:sp>
      <p:sp>
        <p:nvSpPr>
          <p:cNvPr id="23" name="mechanisms-text-12">
            <a:extLst>
              <a:ext uri="{FF2B5EF4-FFF2-40B4-BE49-F238E27FC236}">
                <a16:creationId xmlns:a16="http://schemas.microsoft.com/office/drawing/2014/main" id="{7C868216-9FF5-07EF-1106-0257F72354D8}"/>
              </a:ext>
            </a:extLst>
          </p:cNvPr>
          <p:cNvSpPr/>
          <p:nvPr/>
        </p:nvSpPr>
        <p:spPr>
          <a:xfrm>
            <a:off x="8471720" y="2603327"/>
            <a:ext cx="3513476" cy="1080679"/>
          </a:xfrm>
          <a:prstGeom prst="rect">
            <a:avLst/>
          </a:prstGeom>
          <a:solidFill>
            <a:srgbClr val="00B0F0">
              <a:alpha val="25000"/>
            </a:srgb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2400" b="1" dirty="0">
                <a:solidFill>
                  <a:srgbClr val="E97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· Anomalie Geometriche</a:t>
            </a:r>
            <a:endParaRPr lang="en-US" sz="2400" dirty="0"/>
          </a:p>
          <a:p>
            <a:pPr marL="0" indent="0" algn="l">
              <a:spcBef>
                <a:spcPts val="800"/>
              </a:spcBef>
              <a:buNone/>
            </a:pPr>
            <a:r>
              <a:rPr lang="it" altLang="en-US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Fundus residuo o dilatazione prossimale</a:t>
            </a:r>
          </a:p>
          <a:p>
            <a:pPr marL="0" indent="0" algn="l">
              <a:spcBef>
                <a:spcPts val="800"/>
              </a:spcBef>
              <a:buNone/>
            </a:pPr>
            <a:r>
              <a:rPr lang="it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</a:rPr>
              <a:t>Twist, Kink, Incisura angolaris, Stenosi</a:t>
            </a:r>
            <a:endParaRPr lang="en-US" sz="1600" dirty="0"/>
          </a:p>
        </p:txBody>
      </p:sp>
      <p:sp>
        <p:nvSpPr>
          <p:cNvPr id="26" name="mechanisms-text-15">
            <a:extLst>
              <a:ext uri="{FF2B5EF4-FFF2-40B4-BE49-F238E27FC236}">
                <a16:creationId xmlns:a16="http://schemas.microsoft.com/office/drawing/2014/main" id="{B4568765-BF37-AA5D-8E26-2B8DC071D740}"/>
              </a:ext>
            </a:extLst>
          </p:cNvPr>
          <p:cNvSpPr/>
          <p:nvPr/>
        </p:nvSpPr>
        <p:spPr>
          <a:xfrm>
            <a:off x="4494591" y="1239258"/>
            <a:ext cx="2423886" cy="1188000"/>
          </a:xfrm>
          <a:prstGeom prst="rect">
            <a:avLst/>
          </a:prstGeom>
          <a:solidFill>
            <a:schemeClr val="bg1">
              <a:lumMod val="65000"/>
              <a:alpha val="53000"/>
            </a:scheme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-IT" altLang="en-US" sz="2400" b="1" dirty="0">
                <a:solidFill>
                  <a:srgbClr val="E97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 &lt; P del LES</a:t>
            </a:r>
            <a:endParaRPr lang="en-US" sz="2400" b="1" dirty="0"/>
          </a:p>
          <a:p>
            <a:pPr marL="0" indent="0" algn="l">
              <a:spcBef>
                <a:spcPts val="800"/>
              </a:spcBef>
              <a:buNone/>
            </a:pPr>
            <a:r>
              <a:rPr lang="it" altLang="en-US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 più corto o ipotonico</a:t>
            </a:r>
          </a:p>
          <a:p>
            <a:pPr marL="0" indent="0" algn="l">
              <a:spcBef>
                <a:spcPts val="800"/>
              </a:spcBef>
              <a:buNone/>
            </a:pPr>
            <a:r>
              <a:rPr lang="it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</a:rPr>
              <a:t>14,2 </a:t>
            </a:r>
            <a:r>
              <a:rPr lang="it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sym typeface="Wingdings" panose="05000000000000000000" pitchFamily="2" charset="2"/>
              </a:rPr>
              <a:t>6mmHG</a:t>
            </a:r>
            <a:endParaRPr lang="en-US" sz="1600" dirty="0"/>
          </a:p>
        </p:txBody>
      </p:sp>
      <p:sp>
        <p:nvSpPr>
          <p:cNvPr id="27" name="mechanisms-shape-16">
            <a:extLst>
              <a:ext uri="{FF2B5EF4-FFF2-40B4-BE49-F238E27FC236}">
                <a16:creationId xmlns:a16="http://schemas.microsoft.com/office/drawing/2014/main" id="{B5D08DEA-B655-B229-6CAE-43D0F647C7CD}"/>
              </a:ext>
            </a:extLst>
          </p:cNvPr>
          <p:cNvSpPr/>
          <p:nvPr/>
        </p:nvSpPr>
        <p:spPr>
          <a:xfrm flipH="1" flipV="1">
            <a:off x="7436360" y="2459106"/>
            <a:ext cx="977088" cy="299157"/>
          </a:xfrm>
          <a:prstGeom prst="line">
            <a:avLst/>
          </a:prstGeom>
          <a:ln w="25400">
            <a:solidFill>
              <a:srgbClr val="005F73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9" name="mechanisms-text-18">
            <a:extLst>
              <a:ext uri="{FF2B5EF4-FFF2-40B4-BE49-F238E27FC236}">
                <a16:creationId xmlns:a16="http://schemas.microsoft.com/office/drawing/2014/main" id="{4B5E54C3-CD45-51F8-9604-8370A326D30B}"/>
              </a:ext>
            </a:extLst>
          </p:cNvPr>
          <p:cNvSpPr/>
          <p:nvPr/>
        </p:nvSpPr>
        <p:spPr>
          <a:xfrm>
            <a:off x="8743690" y="4100767"/>
            <a:ext cx="3293491" cy="1116000"/>
          </a:xfrm>
          <a:prstGeom prst="rect">
            <a:avLst/>
          </a:prstGeom>
          <a:solidFill>
            <a:srgbClr val="7030A0">
              <a:alpha val="27000"/>
            </a:srgbClr>
          </a:solidFill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" altLang="en-US" sz="2400" b="1" dirty="0">
                <a:solidFill>
                  <a:srgbClr val="E9724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· Ernia iatale</a:t>
            </a:r>
            <a:endParaRPr lang="en-US" sz="2400" dirty="0"/>
          </a:p>
          <a:p>
            <a:pPr marL="0" indent="0" algn="ctr">
              <a:spcBef>
                <a:spcPts val="800"/>
              </a:spcBef>
              <a:buNone/>
            </a:pPr>
            <a:r>
              <a:rPr lang="it-IT" altLang="en-US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r>
              <a:rPr lang="it" altLang="en-US" sz="1600" dirty="0">
                <a:solidFill>
                  <a:srgbClr val="1A2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umento pressorio, dissociazione dei pilastri diaframmatici</a:t>
            </a:r>
            <a:endParaRPr lang="en-US" sz="1600" dirty="0"/>
          </a:p>
        </p:txBody>
      </p:sp>
      <p:sp>
        <p:nvSpPr>
          <p:cNvPr id="13" name="burden-text-1">
            <a:extLst>
              <a:ext uri="{FF2B5EF4-FFF2-40B4-BE49-F238E27FC236}">
                <a16:creationId xmlns:a16="http://schemas.microsoft.com/office/drawing/2014/main" id="{13E933EB-DC71-C0BD-458A-A8B3AE80421D}"/>
              </a:ext>
            </a:extLst>
          </p:cNvPr>
          <p:cNvSpPr/>
          <p:nvPr/>
        </p:nvSpPr>
        <p:spPr>
          <a:xfrm>
            <a:off x="1133947" y="808220"/>
            <a:ext cx="10300618" cy="234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 sono i meccanismi eziofisiopatogenetici?</a:t>
            </a:r>
            <a:endParaRPr lang="en-US" sz="3200" dirty="0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578E9754-6026-ADBA-7B2C-345EEE3C8F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562" y="1328448"/>
            <a:ext cx="3931526" cy="2195351"/>
          </a:xfrm>
          <a:prstGeom prst="rect">
            <a:avLst/>
          </a:prstGeom>
        </p:spPr>
      </p:pic>
      <p:sp>
        <p:nvSpPr>
          <p:cNvPr id="21" name="mechanisms-shape-10">
            <a:extLst>
              <a:ext uri="{FF2B5EF4-FFF2-40B4-BE49-F238E27FC236}">
                <a16:creationId xmlns:a16="http://schemas.microsoft.com/office/drawing/2014/main" id="{C65BAB11-9282-93CE-9642-CF7AEBAA1511}"/>
              </a:ext>
            </a:extLst>
          </p:cNvPr>
          <p:cNvSpPr/>
          <p:nvPr/>
        </p:nvSpPr>
        <p:spPr>
          <a:xfrm flipV="1">
            <a:off x="7436359" y="2437964"/>
            <a:ext cx="827409" cy="250993"/>
          </a:xfrm>
          <a:prstGeom prst="line">
            <a:avLst/>
          </a:prstGeom>
          <a:ln w="25400">
            <a:solidFill>
              <a:srgbClr val="005F73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806B7BAA-EF76-AD2A-08E4-A1CD1E02AE7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9070"/>
          <a:stretch>
            <a:fillRect/>
          </a:stretch>
        </p:blipFill>
        <p:spPr>
          <a:xfrm>
            <a:off x="321625" y="3697981"/>
            <a:ext cx="2246271" cy="1814863"/>
          </a:xfrm>
          <a:prstGeom prst="rect">
            <a:avLst/>
          </a:prstGeom>
        </p:spPr>
      </p:pic>
      <p:sp>
        <p:nvSpPr>
          <p:cNvPr id="36" name="burden-shape-2">
            <a:extLst>
              <a:ext uri="{FF2B5EF4-FFF2-40B4-BE49-F238E27FC236}">
                <a16:creationId xmlns:a16="http://schemas.microsoft.com/office/drawing/2014/main" id="{C9DD928E-61D2-8EA8-73CB-B95A691269D3}"/>
              </a:ext>
            </a:extLst>
          </p:cNvPr>
          <p:cNvSpPr/>
          <p:nvPr/>
        </p:nvSpPr>
        <p:spPr>
          <a:xfrm>
            <a:off x="1133947" y="1259150"/>
            <a:ext cx="10300618" cy="3510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3" grpId="0" animBg="1"/>
      <p:bldP spid="26" grpId="0" animBg="1"/>
      <p:bldP spid="27" grpId="0" animBg="1"/>
      <p:bldP spid="29" grpId="0" animBg="1"/>
      <p:bldP spid="13" grpId="0" animBg="1"/>
      <p:bldP spid="21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169C6-31E4-5832-E120-6660DA635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3C79CE5-3DEC-53E0-4F49-9C05AA6D9FE9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0EB7A778-74D0-4E90-29A1-3913C2606203}"/>
              </a:ext>
            </a:extLst>
          </p:cNvPr>
          <p:cNvSpPr txBox="1">
            <a:spLocks/>
          </p:cNvSpPr>
          <p:nvPr/>
        </p:nvSpPr>
        <p:spPr>
          <a:xfrm>
            <a:off x="1511535" y="24033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B7F13CC-0397-D75A-B0B2-EB14B83F7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B06C8E01-17EE-5E2D-B453-AB1416FE25F9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BE6EF0-40F5-F0D7-8B9F-F2B1D38AACB0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F819DA87-9756-8693-85DD-61DACF0EB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6BB85DC-63C2-664B-2947-ECD78899690C}"/>
              </a:ext>
            </a:extLst>
          </p:cNvPr>
          <p:cNvSpPr/>
          <p:nvPr/>
        </p:nvSpPr>
        <p:spPr>
          <a:xfrm>
            <a:off x="1077330" y="5563738"/>
            <a:ext cx="10799929" cy="82333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1050" dirty="0">
                <a:solidFill>
                  <a:schemeClr val="tx1"/>
                </a:solidFill>
              </a:rPr>
              <a:t>Sanjay Agrawal - 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,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and </a:t>
            </a:r>
            <a:r>
              <a:rPr lang="it-IT" sz="1050" dirty="0" err="1">
                <a:solidFill>
                  <a:schemeClr val="tx1"/>
                </a:solidFill>
              </a:rPr>
              <a:t>Metabolic</a:t>
            </a:r>
            <a:r>
              <a:rPr lang="it-IT" sz="1050" dirty="0">
                <a:solidFill>
                  <a:schemeClr val="tx1"/>
                </a:solidFill>
              </a:rPr>
              <a:t> Surgery_ A Comprehensive Guide (2023, Springer)</a:t>
            </a:r>
          </a:p>
          <a:p>
            <a:r>
              <a:rPr lang="it" altLang="en-US" sz="1000" u="sng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ISDE Position Statement. Dis Esophagus. 2024;37:doae006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</a:p>
          <a:p>
            <a:r>
              <a:rPr lang="en-US" sz="1000" dirty="0">
                <a:solidFill>
                  <a:schemeClr val="tx1"/>
                </a:solidFill>
              </a:rPr>
              <a:t>Turnkey algorithmic approach for the evaluation of gastroesophageal reflux disease after bariatric </a:t>
            </a:r>
            <a:r>
              <a:rPr lang="en-US" sz="1000" dirty="0" err="1">
                <a:solidFill>
                  <a:schemeClr val="tx1"/>
                </a:solidFill>
              </a:rPr>
              <a:t>surgeryGastroenterology</a:t>
            </a:r>
            <a:r>
              <a:rPr lang="en-US" sz="1000" dirty="0">
                <a:solidFill>
                  <a:schemeClr val="tx1"/>
                </a:solidFill>
              </a:rPr>
              <a:t> Report, 2023, 11</a:t>
            </a:r>
          </a:p>
          <a:p>
            <a:endParaRPr lang="it-IT" sz="1000" dirty="0">
              <a:solidFill>
                <a:schemeClr val="tx1"/>
              </a:solidFill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DCBE6352-BB4B-E9CC-4C4C-401C3DFFE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36" y="2469226"/>
            <a:ext cx="3156260" cy="2645948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F3FDD37-49CB-9913-B4C4-0CDA1470F978}"/>
              </a:ext>
            </a:extLst>
          </p:cNvPr>
          <p:cNvSpPr txBox="1"/>
          <p:nvPr/>
        </p:nvSpPr>
        <p:spPr>
          <a:xfrm>
            <a:off x="3178629" y="783401"/>
            <a:ext cx="583474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Anamnesi : </a:t>
            </a:r>
            <a:r>
              <a:rPr lang="it-IT" dirty="0"/>
              <a:t>storia dettagliata dei sintomi esatti, fenotipo tipico vs atipico , precipitanti, fattori di sollievo, storia chirurgica, storia di fumo. Ottenere le note operatorie. Obiettivo metabolico ( %EWL - %TWL)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Rx transito: </a:t>
            </a:r>
            <a:r>
              <a:rPr lang="it-IT" dirty="0"/>
              <a:t>esame di primo livello non invasivo morfologico e dinamico : anomalie anatomiche, complicanze meccaniche.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EGD: </a:t>
            </a:r>
            <a:r>
              <a:rPr lang="it-IT" dirty="0"/>
              <a:t> per valutare in modo standardizzato:</a:t>
            </a:r>
          </a:p>
          <a:p>
            <a:pPr algn="just"/>
            <a:r>
              <a:rPr lang="it-IT" dirty="0"/>
              <a:t>                - presenza di esofagite (LA), </a:t>
            </a:r>
          </a:p>
          <a:p>
            <a:pPr algn="just"/>
            <a:r>
              <a:rPr lang="it-IT" dirty="0"/>
              <a:t>                - presenza di metaplasia (BE) </a:t>
            </a:r>
          </a:p>
          <a:p>
            <a:pPr algn="just"/>
            <a:r>
              <a:rPr lang="it-IT" dirty="0"/>
              <a:t>                - status valvola a lembo delta di HILL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PH- impedenzometria: </a:t>
            </a:r>
            <a:r>
              <a:rPr lang="it-IT" dirty="0"/>
              <a:t>esposizione patologica acida (Demeester &gt;14,7) e tempo di esposizione (&gt;6%)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HRM e </a:t>
            </a:r>
            <a:r>
              <a:rPr lang="it-IT" b="1" dirty="0" err="1">
                <a:solidFill>
                  <a:srgbClr val="C00000"/>
                </a:solidFill>
              </a:rPr>
              <a:t>EndoFLIP</a:t>
            </a:r>
            <a:r>
              <a:rPr lang="it-IT" b="1" dirty="0">
                <a:solidFill>
                  <a:srgbClr val="C00000"/>
                </a:solidFill>
              </a:rPr>
              <a:t>: </a:t>
            </a:r>
            <a:r>
              <a:rPr lang="it-IT" dirty="0"/>
              <a:t>per valutare peristalsi e distensione</a:t>
            </a:r>
            <a:endParaRPr lang="it-IT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</a:rPr>
              <a:t>TAC 3D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D77F931-9ADA-9DA5-ED07-057C4A954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1" t="8530" r="341" b="40818"/>
          <a:stretch>
            <a:fillRect/>
          </a:stretch>
        </p:blipFill>
        <p:spPr>
          <a:xfrm>
            <a:off x="9114972" y="903390"/>
            <a:ext cx="2820368" cy="2888810"/>
          </a:xfrm>
          <a:prstGeom prst="rect">
            <a:avLst/>
          </a:prstGeom>
        </p:spPr>
      </p:pic>
      <p:sp>
        <p:nvSpPr>
          <p:cNvPr id="13" name="burden-text-1">
            <a:extLst>
              <a:ext uri="{FF2B5EF4-FFF2-40B4-BE49-F238E27FC236}">
                <a16:creationId xmlns:a16="http://schemas.microsoft.com/office/drawing/2014/main" id="{DAE1FC78-985D-D315-5053-0E86BCA7311C}"/>
              </a:ext>
            </a:extLst>
          </p:cNvPr>
          <p:cNvSpPr/>
          <p:nvPr/>
        </p:nvSpPr>
        <p:spPr>
          <a:xfrm>
            <a:off x="329913" y="1020607"/>
            <a:ext cx="3073163" cy="1180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Turn-Key evaluation</a:t>
            </a:r>
          </a:p>
        </p:txBody>
      </p:sp>
      <p:sp>
        <p:nvSpPr>
          <p:cNvPr id="14" name="burden-shape-2">
            <a:extLst>
              <a:ext uri="{FF2B5EF4-FFF2-40B4-BE49-F238E27FC236}">
                <a16:creationId xmlns:a16="http://schemas.microsoft.com/office/drawing/2014/main" id="{8E85BF4E-5D7C-EC50-DC12-37ADCCC9CD0C}"/>
              </a:ext>
            </a:extLst>
          </p:cNvPr>
          <p:cNvSpPr/>
          <p:nvPr/>
        </p:nvSpPr>
        <p:spPr>
          <a:xfrm>
            <a:off x="329913" y="1486458"/>
            <a:ext cx="3073163" cy="17707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1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C96AD-3167-B339-4AC8-8A9AA617E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44928CFE-DD0E-8667-6ECE-1CDD943DBB33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D940B2CD-FB56-D410-C5E7-B08DA317179E}"/>
              </a:ext>
            </a:extLst>
          </p:cNvPr>
          <p:cNvSpPr txBox="1">
            <a:spLocks/>
          </p:cNvSpPr>
          <p:nvPr/>
        </p:nvSpPr>
        <p:spPr>
          <a:xfrm>
            <a:off x="1511535" y="24033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E21E83D-9776-C882-A3FF-197BB3D49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40665D5F-F061-F85C-D1EA-89254D5388B3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A499EDC-27D4-1C50-72DA-4D1AA018A151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044DF963-1C42-55A3-A06B-6E39C975F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F3C01A7-566B-BA50-3BFF-73AE3F12BD71}"/>
              </a:ext>
            </a:extLst>
          </p:cNvPr>
          <p:cNvSpPr/>
          <p:nvPr/>
        </p:nvSpPr>
        <p:spPr>
          <a:xfrm>
            <a:off x="1119005" y="5613463"/>
            <a:ext cx="10799929" cy="82333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1050" dirty="0">
                <a:solidFill>
                  <a:schemeClr val="tx1"/>
                </a:solidFill>
              </a:rPr>
              <a:t>Sanjay Agrawal - 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,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and </a:t>
            </a:r>
            <a:r>
              <a:rPr lang="it-IT" sz="1050" dirty="0" err="1">
                <a:solidFill>
                  <a:schemeClr val="tx1"/>
                </a:solidFill>
              </a:rPr>
              <a:t>Metabolic</a:t>
            </a:r>
            <a:r>
              <a:rPr lang="it-IT" sz="1050" dirty="0">
                <a:solidFill>
                  <a:schemeClr val="tx1"/>
                </a:solidFill>
              </a:rPr>
              <a:t> Surgery_ A Comprehensive Guide (2023, Springer)</a:t>
            </a:r>
          </a:p>
          <a:p>
            <a:r>
              <a:rPr lang="it" altLang="en-US" sz="1000" u="sng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ISDE Position Statement. Dis Esophagus. 2024;37:doae006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hreshold-text-17">
            <a:extLst>
              <a:ext uri="{FF2B5EF4-FFF2-40B4-BE49-F238E27FC236}">
                <a16:creationId xmlns:a16="http://schemas.microsoft.com/office/drawing/2014/main" id="{B9EB426B-0DF6-E9EA-E36F-118D881D57B0}"/>
              </a:ext>
            </a:extLst>
          </p:cNvPr>
          <p:cNvSpPr/>
          <p:nvPr/>
        </p:nvSpPr>
        <p:spPr>
          <a:xfrm>
            <a:off x="7414428" y="1044761"/>
            <a:ext cx="4608542" cy="3920904"/>
          </a:xfrm>
          <a:prstGeom prst="rect">
            <a:avLst/>
          </a:prstGeom>
          <a:solidFill>
            <a:srgbClr val="FF0000">
              <a:alpha val="14000"/>
            </a:srgbClr>
          </a:solidFill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it" altLang="en-US" sz="2000" b="1" dirty="0">
                <a:solidFill>
                  <a:srgbClr val="C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Esofagite LA C/D, ulcera, stenosi o sanguinamento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Barrett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Ernia, migrazione, twist o stenosi con correlato clinico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Rigurgito notturno, aspirazione o sintomi respiratori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 algn="l">
              <a:buNone/>
            </a:pPr>
            <a:r>
              <a:rPr lang="it" altLang="en-US" sz="2000" b="1" dirty="0">
                <a:solidFill>
                  <a:srgbClr val="C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9" name="threshold-text-1">
            <a:extLst>
              <a:ext uri="{FF2B5EF4-FFF2-40B4-BE49-F238E27FC236}">
                <a16:creationId xmlns:a16="http://schemas.microsoft.com/office/drawing/2014/main" id="{25CBC31C-3AA5-5615-02E4-5C466BB5AF7E}"/>
              </a:ext>
            </a:extLst>
          </p:cNvPr>
          <p:cNvSpPr/>
          <p:nvPr/>
        </p:nvSpPr>
        <p:spPr>
          <a:xfrm>
            <a:off x="729092" y="935802"/>
            <a:ext cx="11185641" cy="429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Quando si supera la soglia chirurgica</a:t>
            </a:r>
            <a:endParaRPr lang="en-US" sz="3200" dirty="0"/>
          </a:p>
        </p:txBody>
      </p:sp>
      <p:sp>
        <p:nvSpPr>
          <p:cNvPr id="40" name="threshold-shape-2">
            <a:extLst>
              <a:ext uri="{FF2B5EF4-FFF2-40B4-BE49-F238E27FC236}">
                <a16:creationId xmlns:a16="http://schemas.microsoft.com/office/drawing/2014/main" id="{C3F0FC5E-F1D1-5C75-2A23-AB0D3BE7AF54}"/>
              </a:ext>
            </a:extLst>
          </p:cNvPr>
          <p:cNvSpPr/>
          <p:nvPr/>
        </p:nvSpPr>
        <p:spPr>
          <a:xfrm flipV="1">
            <a:off x="484631" y="1480230"/>
            <a:ext cx="6565816" cy="19721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2" name="threshold-text-4">
            <a:extLst>
              <a:ext uri="{FF2B5EF4-FFF2-40B4-BE49-F238E27FC236}">
                <a16:creationId xmlns:a16="http://schemas.microsoft.com/office/drawing/2014/main" id="{3941795D-518B-29D6-C1F3-F7BB662D4F41}"/>
              </a:ext>
            </a:extLst>
          </p:cNvPr>
          <p:cNvSpPr/>
          <p:nvPr/>
        </p:nvSpPr>
        <p:spPr>
          <a:xfrm>
            <a:off x="500260" y="1585179"/>
            <a:ext cx="6714455" cy="3044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altLang="en-US" sz="20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PZ Refrattario = terapia ottimizzata + cause reversibili corrette + problema ancora clinicamente rilevante dopo 1 anno.</a:t>
            </a:r>
            <a:endParaRPr lang="en-US" sz="2000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999A7B1-F90B-05EE-2360-B0430031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35407"/>
          <a:stretch>
            <a:fillRect/>
          </a:stretch>
        </p:blipFill>
        <p:spPr>
          <a:xfrm>
            <a:off x="384581" y="2283981"/>
            <a:ext cx="4318047" cy="303953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8F94288-F6F5-9112-E288-EE77147D39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511" t="63866"/>
          <a:stretch>
            <a:fillRect/>
          </a:stretch>
        </p:blipFill>
        <p:spPr>
          <a:xfrm>
            <a:off x="4322820" y="3120685"/>
            <a:ext cx="2914210" cy="1700367"/>
          </a:xfrm>
          <a:prstGeom prst="rect">
            <a:avLst/>
          </a:prstGeom>
        </p:spPr>
      </p:pic>
      <p:cxnSp>
        <p:nvCxnSpPr>
          <p:cNvPr id="21" name="Connettore a gomito 20">
            <a:extLst>
              <a:ext uri="{FF2B5EF4-FFF2-40B4-BE49-F238E27FC236}">
                <a16:creationId xmlns:a16="http://schemas.microsoft.com/office/drawing/2014/main" id="{40074D35-4059-1022-B9CE-9D9E44A5AF6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96382" y="3120687"/>
            <a:ext cx="2535165" cy="22186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Immagine 8">
            <a:extLst>
              <a:ext uri="{FF2B5EF4-FFF2-40B4-BE49-F238E27FC236}">
                <a16:creationId xmlns:a16="http://schemas.microsoft.com/office/drawing/2014/main" id="{31469172-89BD-3890-B0C5-0E082628E6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83" t="19173" r="4531" b="61884"/>
          <a:stretch>
            <a:fillRect/>
          </a:stretch>
        </p:blipFill>
        <p:spPr>
          <a:xfrm>
            <a:off x="729092" y="4067695"/>
            <a:ext cx="11080750" cy="1292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0835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39" grpId="0" animBg="1"/>
      <p:bldP spid="40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FD9D2-0FD1-89AB-69E9-A5AC06367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2490A0C7-0FAA-5B8C-073D-2D72AFB83985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2D03302C-3E31-9D1A-7B34-621A742DB327}"/>
              </a:ext>
            </a:extLst>
          </p:cNvPr>
          <p:cNvSpPr txBox="1">
            <a:spLocks/>
          </p:cNvSpPr>
          <p:nvPr/>
        </p:nvSpPr>
        <p:spPr>
          <a:xfrm>
            <a:off x="1511535" y="24033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43C290-1D69-355A-E9A4-435713459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4A086129-ED91-8F6D-7A38-1890F75BCD3C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E9AC217-5752-689F-C287-C3456E8C6F9F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C5751E22-784F-FBCB-B92E-96F0EFDF2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E1C07A1-6A95-5FBA-A1D1-2E166A89F27C}"/>
              </a:ext>
            </a:extLst>
          </p:cNvPr>
          <p:cNvSpPr/>
          <p:nvPr/>
        </p:nvSpPr>
        <p:spPr>
          <a:xfrm>
            <a:off x="1127089" y="5627802"/>
            <a:ext cx="10799929" cy="951083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1050" dirty="0" err="1">
                <a:solidFill>
                  <a:schemeClr val="tx1"/>
                </a:solidFill>
              </a:rPr>
              <a:t>Gastric</a:t>
            </a:r>
            <a:r>
              <a:rPr lang="it-IT" sz="1050" dirty="0">
                <a:solidFill>
                  <a:schemeClr val="tx1"/>
                </a:solidFill>
              </a:rPr>
              <a:t> Sleeve Perth | Book A </a:t>
            </a:r>
            <a:r>
              <a:rPr lang="it-IT" sz="1050" dirty="0" err="1">
                <a:solidFill>
                  <a:schemeClr val="tx1"/>
                </a:solidFill>
              </a:rPr>
              <a:t>Consult</a:t>
            </a:r>
            <a:r>
              <a:rPr lang="it-IT" sz="1050" dirty="0">
                <a:solidFill>
                  <a:schemeClr val="tx1"/>
                </a:solidFill>
              </a:rPr>
              <a:t> With A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Surgeon</a:t>
            </a:r>
          </a:p>
          <a:p>
            <a:r>
              <a:rPr lang="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Shen et al. Surg Obes Relat Dis. 2024;20:738–744. · Benamran et al. J Gastrointest Surg. 2024;28:1412–1419</a:t>
            </a:r>
          </a:p>
          <a:p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Dang JT, Vaughan T, Mocanu V, et al. "Conversion of Sleeve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Gastrectomy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to Roux-en-Y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Gastric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Bypass: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Indications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Prevalence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and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Safety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".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Obesity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Surgery, 2023 </a:t>
            </a:r>
          </a:p>
          <a:p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Shen MR, Hammoud MM, Bonham AJ, et al. "Conversion of sleeve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gastrectomy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to Roux-en-Y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gastric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bypass: impact on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reflux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and weight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loss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". Surgery for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Obesity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and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Related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it-IT" altLang="en-US" sz="1000" dirty="0" err="1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Diseases</a:t>
            </a:r>
            <a:r>
              <a:rPr lang="it-IT" altLang="en-US" sz="1000" dirty="0">
                <a:solidFill>
                  <a:schemeClr val="tx1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</a:t>
            </a:r>
            <a:endParaRPr lang="it-IT" sz="1050" dirty="0">
              <a:solidFill>
                <a:schemeClr val="tx1"/>
              </a:solidFill>
            </a:endParaRPr>
          </a:p>
          <a:p>
            <a:endParaRPr lang="it-IT" sz="1050" dirty="0">
              <a:solidFill>
                <a:schemeClr val="tx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ACB4C2F-A7FC-B434-DC39-CB0768D02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77" y="1485917"/>
            <a:ext cx="3577495" cy="4068523"/>
          </a:xfrm>
          <a:prstGeom prst="rect">
            <a:avLst/>
          </a:prstGeom>
        </p:spPr>
      </p:pic>
      <p:sp>
        <p:nvSpPr>
          <p:cNvPr id="13" name="rygb-text-17">
            <a:extLst>
              <a:ext uri="{FF2B5EF4-FFF2-40B4-BE49-F238E27FC236}">
                <a16:creationId xmlns:a16="http://schemas.microsoft.com/office/drawing/2014/main" id="{24E5947D-0EA1-EFA4-85A0-78C36E9CCFFB}"/>
              </a:ext>
            </a:extLst>
          </p:cNvPr>
          <p:cNvSpPr/>
          <p:nvPr/>
        </p:nvSpPr>
        <p:spPr>
          <a:xfrm>
            <a:off x="4222534" y="1209138"/>
            <a:ext cx="711796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600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D348122C-AFB6-F90E-0AA5-ACD90283A291}"/>
              </a:ext>
            </a:extLst>
          </p:cNvPr>
          <p:cNvGrpSpPr/>
          <p:nvPr/>
        </p:nvGrpSpPr>
        <p:grpSpPr>
          <a:xfrm>
            <a:off x="9794843" y="956093"/>
            <a:ext cx="2363264" cy="4781888"/>
            <a:chOff x="8299960" y="2989049"/>
            <a:chExt cx="3858147" cy="2748932"/>
          </a:xfrm>
        </p:grpSpPr>
        <p:sp>
          <p:nvSpPr>
            <p:cNvPr id="33" name="rygb-shape-27">
              <a:extLst>
                <a:ext uri="{FF2B5EF4-FFF2-40B4-BE49-F238E27FC236}">
                  <a16:creationId xmlns:a16="http://schemas.microsoft.com/office/drawing/2014/main" id="{42DF4C82-C6C7-7793-FE6E-A58AEF6DF668}"/>
                </a:ext>
              </a:extLst>
            </p:cNvPr>
            <p:cNvSpPr/>
            <p:nvPr/>
          </p:nvSpPr>
          <p:spPr>
            <a:xfrm>
              <a:off x="8299960" y="2989049"/>
              <a:ext cx="3858147" cy="2748932"/>
            </a:xfrm>
            <a:prstGeom prst="roundRect">
              <a:avLst>
                <a:gd name="adj" fmla="val 4762"/>
              </a:avLst>
            </a:prstGeom>
            <a:solidFill>
              <a:srgbClr val="FCE7E5"/>
            </a:solidFill>
            <a:ln w="12700">
              <a:solidFill>
                <a:srgbClr val="F07167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rygb-text-28">
              <a:extLst>
                <a:ext uri="{FF2B5EF4-FFF2-40B4-BE49-F238E27FC236}">
                  <a16:creationId xmlns:a16="http://schemas.microsoft.com/office/drawing/2014/main" id="{86180D05-DAE7-E3D7-5290-D3DA4C44D5CE}"/>
                </a:ext>
              </a:extLst>
            </p:cNvPr>
            <p:cNvSpPr/>
            <p:nvPr/>
          </p:nvSpPr>
          <p:spPr>
            <a:xfrm>
              <a:off x="8434648" y="3150023"/>
              <a:ext cx="368723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2000" b="1" dirty="0">
                  <a:solidFill>
                    <a:srgbClr val="F0716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Sicurezza perioperatoria:</a:t>
              </a:r>
              <a:endParaRPr lang="en-US" sz="2000" dirty="0"/>
            </a:p>
          </p:txBody>
        </p:sp>
        <p:sp>
          <p:nvSpPr>
            <p:cNvPr id="37" name="rygb-text-29">
              <a:extLst>
                <a:ext uri="{FF2B5EF4-FFF2-40B4-BE49-F238E27FC236}">
                  <a16:creationId xmlns:a16="http://schemas.microsoft.com/office/drawing/2014/main" id="{0254E2DB-E786-751C-1B23-24AEB8C8C59E}"/>
                </a:ext>
              </a:extLst>
            </p:cNvPr>
            <p:cNvSpPr/>
            <p:nvPr/>
          </p:nvSpPr>
          <p:spPr>
            <a:xfrm>
              <a:off x="8434648" y="3468238"/>
              <a:ext cx="3687233" cy="1676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b="1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14%</a:t>
              </a: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 qualsiasi complicanza a 30 gg</a:t>
              </a:r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-IT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</a:rPr>
                <a:t>F</a:t>
              </a:r>
              <a:r>
                <a:rPr lang="it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</a:rPr>
                <a:t>istola 0,5 vs 0.4%; sanguinamento 4 vs 1,6%; SSI 3 vs 1,9%</a:t>
              </a:r>
              <a:endParaRPr lang="en-US" sz="1600" dirty="0"/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b="1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7.2 %</a:t>
              </a: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 complicanze </a:t>
              </a:r>
              <a:r>
                <a:rPr lang="it-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gravi a 30 gg vs 5%</a:t>
              </a:r>
              <a:endParaRPr lang="en-US" sz="1600" dirty="0"/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b="1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3%</a:t>
              </a: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 reintervento vs 1.9%</a:t>
              </a:r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" sz="1600" b="1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</a:rPr>
                <a:t>0.1% </a:t>
              </a:r>
              <a:r>
                <a:rPr lang="it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</a:rPr>
                <a:t>mortalità vs 0.1%</a:t>
              </a:r>
            </a:p>
            <a:p>
              <a:pPr>
                <a:lnSpc>
                  <a:spcPts val="2160"/>
                </a:lnSpc>
              </a:pPr>
              <a:r>
                <a:rPr lang="it-IT" sz="1400" dirty="0">
                  <a:solidFill>
                    <a:schemeClr val="accent2">
                      <a:lumMod val="75000"/>
                    </a:schemeClr>
                  </a:solidFill>
                </a:rPr>
                <a:t>Registro  MBSAQIP su 13.432 conversioni da Sleeve </a:t>
              </a:r>
              <a:r>
                <a:rPr lang="it-IT" sz="1400" dirty="0" err="1">
                  <a:solidFill>
                    <a:schemeClr val="accent2">
                      <a:lumMod val="75000"/>
                    </a:schemeClr>
                  </a:solidFill>
                </a:rPr>
                <a:t>Gastrectomy</a:t>
              </a:r>
              <a:r>
                <a:rPr lang="it-IT" sz="1400" dirty="0">
                  <a:solidFill>
                    <a:schemeClr val="accent2">
                      <a:lumMod val="75000"/>
                    </a:schemeClr>
                  </a:solidFill>
                </a:rPr>
                <a:t> a RYGB (SG-RYGB)</a:t>
              </a:r>
            </a:p>
            <a:p>
              <a:pPr marL="0" indent="0" algn="l">
                <a:lnSpc>
                  <a:spcPts val="2160"/>
                </a:lnSpc>
                <a:buNone/>
              </a:pPr>
              <a:endParaRPr lang="en-US" sz="1600" dirty="0"/>
            </a:p>
          </p:txBody>
        </p:sp>
      </p:grpSp>
      <p:sp>
        <p:nvSpPr>
          <p:cNvPr id="39" name="rygb-text-30">
            <a:extLst>
              <a:ext uri="{FF2B5EF4-FFF2-40B4-BE49-F238E27FC236}">
                <a16:creationId xmlns:a16="http://schemas.microsoft.com/office/drawing/2014/main" id="{9B12D9DE-9E64-ADB9-E744-DE0847294404}"/>
              </a:ext>
            </a:extLst>
          </p:cNvPr>
          <p:cNvSpPr/>
          <p:nvPr/>
        </p:nvSpPr>
        <p:spPr>
          <a:xfrm>
            <a:off x="8423073" y="5144638"/>
            <a:ext cx="368723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100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F7942EB7-2539-C9C8-7C92-D3088FE318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829" r="28245"/>
          <a:stretch>
            <a:fillRect/>
          </a:stretch>
        </p:blipFill>
        <p:spPr>
          <a:xfrm>
            <a:off x="3932097" y="1175411"/>
            <a:ext cx="5621072" cy="4325144"/>
          </a:xfrm>
          <a:prstGeom prst="rect">
            <a:avLst/>
          </a:prstGeom>
        </p:spPr>
      </p:pic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50798DC6-AAC3-727C-9FCD-3D1CDE79D06A}"/>
              </a:ext>
            </a:extLst>
          </p:cNvPr>
          <p:cNvSpPr/>
          <p:nvPr/>
        </p:nvSpPr>
        <p:spPr>
          <a:xfrm>
            <a:off x="6569192" y="4017448"/>
            <a:ext cx="1128920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589A4DEE-B8E6-5594-1F65-CBC014147C25}"/>
              </a:ext>
            </a:extLst>
          </p:cNvPr>
          <p:cNvGrpSpPr/>
          <p:nvPr/>
        </p:nvGrpSpPr>
        <p:grpSpPr>
          <a:xfrm>
            <a:off x="3834299" y="3165787"/>
            <a:ext cx="4126190" cy="2567795"/>
            <a:chOff x="232729" y="2679763"/>
            <a:chExt cx="4126190" cy="2567795"/>
          </a:xfrm>
        </p:grpSpPr>
        <p:sp>
          <p:nvSpPr>
            <p:cNvPr id="27" name="rygb-shape-24">
              <a:extLst>
                <a:ext uri="{FF2B5EF4-FFF2-40B4-BE49-F238E27FC236}">
                  <a16:creationId xmlns:a16="http://schemas.microsoft.com/office/drawing/2014/main" id="{C116A351-991C-9AFF-AC43-221E80590CAC}"/>
                </a:ext>
              </a:extLst>
            </p:cNvPr>
            <p:cNvSpPr/>
            <p:nvPr/>
          </p:nvSpPr>
          <p:spPr>
            <a:xfrm>
              <a:off x="232729" y="2679763"/>
              <a:ext cx="4126190" cy="2414911"/>
            </a:xfrm>
            <a:prstGeom prst="roundRect">
              <a:avLst>
                <a:gd name="adj" fmla="val 4762"/>
              </a:avLst>
            </a:prstGeom>
            <a:solidFill>
              <a:srgbClr val="FFFFFF"/>
            </a:solidFill>
            <a:ln w="12700">
              <a:solidFill>
                <a:srgbClr val="DEE2E6"/>
              </a:solidFill>
              <a:prstDash val="solid"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29" name="rygb-text-25">
              <a:extLst>
                <a:ext uri="{FF2B5EF4-FFF2-40B4-BE49-F238E27FC236}">
                  <a16:creationId xmlns:a16="http://schemas.microsoft.com/office/drawing/2014/main" id="{697640CD-C08F-2AF4-7C14-C42AF4EC6C67}"/>
                </a:ext>
              </a:extLst>
            </p:cNvPr>
            <p:cNvSpPr/>
            <p:nvPr/>
          </p:nvSpPr>
          <p:spPr>
            <a:xfrm>
              <a:off x="601484" y="2945447"/>
              <a:ext cx="3577494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2000" b="1" dirty="0">
                  <a:solidFill>
                    <a:srgbClr val="0F4C5C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Criteri clinici di selezione:</a:t>
              </a:r>
              <a:endParaRPr lang="en-US" sz="2000" dirty="0"/>
            </a:p>
          </p:txBody>
        </p:sp>
        <p:sp>
          <p:nvSpPr>
            <p:cNvPr id="31" name="rygb-text-26">
              <a:extLst>
                <a:ext uri="{FF2B5EF4-FFF2-40B4-BE49-F238E27FC236}">
                  <a16:creationId xmlns:a16="http://schemas.microsoft.com/office/drawing/2014/main" id="{21353C5B-3B55-8906-E529-2B287B3FD830}"/>
                </a:ext>
              </a:extLst>
            </p:cNvPr>
            <p:cNvSpPr/>
            <p:nvPr/>
          </p:nvSpPr>
          <p:spPr>
            <a:xfrm>
              <a:off x="545632" y="3317158"/>
              <a:ext cx="3577494" cy="1930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GERD oggettiva e refrattaria massimale</a:t>
              </a:r>
              <a:endParaRPr lang="en-US" sz="1600" dirty="0"/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LA C/D o Barrett</a:t>
              </a:r>
              <a:endParaRPr lang="en-US" sz="1600" dirty="0"/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BMI &gt; 35 con GERD</a:t>
              </a:r>
              <a:endParaRPr lang="en-US" sz="1600" dirty="0"/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-IT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</a:rPr>
                <a:t>HILL Grado III o IV con reflusso</a:t>
              </a:r>
              <a:endParaRPr lang="en-US" sz="1600" dirty="0"/>
            </a:p>
            <a:p>
              <a:pPr marL="0" indent="0" algn="l">
                <a:lnSpc>
                  <a:spcPts val="2160"/>
                </a:lnSpc>
                <a:buNone/>
              </a:pPr>
              <a:r>
                <a:rPr lang="it" altLang="en-US" sz="1600" dirty="0">
                  <a:solidFill>
                    <a:srgbClr val="212529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Complicanze anatomiche/meccaniche</a:t>
              </a:r>
              <a:endParaRPr lang="en-US" sz="1600" dirty="0"/>
            </a:p>
          </p:txBody>
        </p:sp>
      </p:grp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2394044C-4CD7-58D1-4054-3E5A61A8BA63}"/>
              </a:ext>
            </a:extLst>
          </p:cNvPr>
          <p:cNvSpPr/>
          <p:nvPr/>
        </p:nvSpPr>
        <p:spPr>
          <a:xfrm>
            <a:off x="6546598" y="1925776"/>
            <a:ext cx="532929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DC0BAFAB-2AE4-1EC3-9199-628EE5A11C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187" t="18436"/>
          <a:stretch>
            <a:fillRect/>
          </a:stretch>
        </p:blipFill>
        <p:spPr>
          <a:xfrm>
            <a:off x="6461350" y="1159870"/>
            <a:ext cx="3121744" cy="4255608"/>
          </a:xfrm>
          <a:prstGeom prst="rect">
            <a:avLst/>
          </a:prstGeom>
        </p:spPr>
      </p:pic>
      <p:sp>
        <p:nvSpPr>
          <p:cNvPr id="26" name="burden-text-1">
            <a:extLst>
              <a:ext uri="{FF2B5EF4-FFF2-40B4-BE49-F238E27FC236}">
                <a16:creationId xmlns:a16="http://schemas.microsoft.com/office/drawing/2014/main" id="{C723A495-58E3-D98F-00C3-304F92FD3FB9}"/>
              </a:ext>
            </a:extLst>
          </p:cNvPr>
          <p:cNvSpPr/>
          <p:nvPr/>
        </p:nvSpPr>
        <p:spPr>
          <a:xfrm>
            <a:off x="439095" y="930172"/>
            <a:ext cx="10300618" cy="234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</a:rPr>
              <a:t>Sleeve to RYGB</a:t>
            </a:r>
            <a:endParaRPr lang="en-US" sz="3200" dirty="0"/>
          </a:p>
        </p:txBody>
      </p:sp>
      <p:sp>
        <p:nvSpPr>
          <p:cNvPr id="30" name="burden-shape-2">
            <a:extLst>
              <a:ext uri="{FF2B5EF4-FFF2-40B4-BE49-F238E27FC236}">
                <a16:creationId xmlns:a16="http://schemas.microsoft.com/office/drawing/2014/main" id="{4A71343C-FDED-01A6-716A-F7E3651AB45E}"/>
              </a:ext>
            </a:extLst>
          </p:cNvPr>
          <p:cNvSpPr/>
          <p:nvPr/>
        </p:nvSpPr>
        <p:spPr>
          <a:xfrm flipV="1">
            <a:off x="329913" y="1483057"/>
            <a:ext cx="2640750" cy="3402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3A2EBDFF-C256-4FC7-B0F3-53DDD2CF0CD7}"/>
              </a:ext>
            </a:extLst>
          </p:cNvPr>
          <p:cNvSpPr/>
          <p:nvPr/>
        </p:nvSpPr>
        <p:spPr>
          <a:xfrm>
            <a:off x="6888731" y="1736695"/>
            <a:ext cx="440800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4EF79CE1-3293-BC36-F30F-6141C571A933}"/>
              </a:ext>
            </a:extLst>
          </p:cNvPr>
          <p:cNvSpPr/>
          <p:nvPr/>
        </p:nvSpPr>
        <p:spPr>
          <a:xfrm>
            <a:off x="7731770" y="3302694"/>
            <a:ext cx="699113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1F05A02A-F234-F918-A1E5-594CA18ABB86}"/>
              </a:ext>
            </a:extLst>
          </p:cNvPr>
          <p:cNvSpPr/>
          <p:nvPr/>
        </p:nvSpPr>
        <p:spPr>
          <a:xfrm>
            <a:off x="8686130" y="4382867"/>
            <a:ext cx="478644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10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26" grpId="0" animBg="1"/>
      <p:bldP spid="30" grpId="0" animBg="1"/>
      <p:bldP spid="36" grpId="0" animBg="1"/>
      <p:bldP spid="38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E51C4-74BA-9A55-658E-A90E4E82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C157107-04D5-4725-648B-ADF05A07140A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EEDAB114-8107-CF08-D1C5-3A71396FB0B6}"/>
              </a:ext>
            </a:extLst>
          </p:cNvPr>
          <p:cNvSpPr txBox="1">
            <a:spLocks/>
          </p:cNvSpPr>
          <p:nvPr/>
        </p:nvSpPr>
        <p:spPr>
          <a:xfrm>
            <a:off x="1511535" y="24033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5B6D994-80B3-6344-4FB4-4A8301371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62DF8498-8EA7-ED0D-E21F-2703E9DADC56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CAD0DA3-C71C-8BBE-A941-D9B62C0CDA38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3A36ACE5-0E20-73B3-D00A-9483FC5D2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EE1B376-5E04-5059-3D19-B4CD1D3DF3BC}"/>
              </a:ext>
            </a:extLst>
          </p:cNvPr>
          <p:cNvSpPr/>
          <p:nvPr/>
        </p:nvSpPr>
        <p:spPr>
          <a:xfrm>
            <a:off x="1077330" y="5563738"/>
            <a:ext cx="10799929" cy="82333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1050" dirty="0" err="1">
                <a:solidFill>
                  <a:schemeClr val="tx1"/>
                </a:solidFill>
              </a:rPr>
              <a:t>Gastric</a:t>
            </a:r>
            <a:r>
              <a:rPr lang="it-IT" sz="1050" dirty="0">
                <a:solidFill>
                  <a:schemeClr val="tx1"/>
                </a:solidFill>
              </a:rPr>
              <a:t> Sleeve Perth | Book A </a:t>
            </a:r>
            <a:r>
              <a:rPr lang="it-IT" sz="1050" dirty="0" err="1">
                <a:solidFill>
                  <a:schemeClr val="tx1"/>
                </a:solidFill>
              </a:rPr>
              <a:t>Consult</a:t>
            </a:r>
            <a:r>
              <a:rPr lang="it-IT" sz="1050" dirty="0">
                <a:solidFill>
                  <a:schemeClr val="tx1"/>
                </a:solidFill>
              </a:rPr>
              <a:t> With A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Surgeon</a:t>
            </a:r>
          </a:p>
          <a:p>
            <a:r>
              <a:rPr lang="en-US" sz="1050" dirty="0">
                <a:solidFill>
                  <a:schemeClr val="tx1"/>
                </a:solidFill>
              </a:rPr>
              <a:t>Sanjay Agrawal - Obesity, Bariatric and Metabolic Surgery: A Comprehensive Guide (2023, Springer)</a:t>
            </a:r>
            <a:endParaRPr lang="it-IT" sz="1050" dirty="0">
              <a:solidFill>
                <a:schemeClr val="tx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5FA767D-6822-3195-3EF1-18474522A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1" y="1581253"/>
            <a:ext cx="2801967" cy="3680792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5F9C6A34-BE63-9083-4FDF-E00C9D0AA58A}"/>
              </a:ext>
            </a:extLst>
          </p:cNvPr>
          <p:cNvGrpSpPr/>
          <p:nvPr/>
        </p:nvGrpSpPr>
        <p:grpSpPr>
          <a:xfrm>
            <a:off x="3511485" y="3426624"/>
            <a:ext cx="3590185" cy="1883113"/>
            <a:chOff x="3462266" y="3312994"/>
            <a:chExt cx="3590185" cy="2162412"/>
          </a:xfrm>
        </p:grpSpPr>
        <p:sp>
          <p:nvSpPr>
            <p:cNvPr id="27" name="sasi-shape-22">
              <a:extLst>
                <a:ext uri="{FF2B5EF4-FFF2-40B4-BE49-F238E27FC236}">
                  <a16:creationId xmlns:a16="http://schemas.microsoft.com/office/drawing/2014/main" id="{C0396EDC-3A40-602C-422C-3896AEBBAB0D}"/>
                </a:ext>
              </a:extLst>
            </p:cNvPr>
            <p:cNvSpPr/>
            <p:nvPr/>
          </p:nvSpPr>
          <p:spPr>
            <a:xfrm>
              <a:off x="3462266" y="3312994"/>
              <a:ext cx="3590185" cy="2162412"/>
            </a:xfrm>
            <a:prstGeom prst="roundRect">
              <a:avLst>
                <a:gd name="adj" fmla="val 5172"/>
              </a:avLst>
            </a:prstGeom>
            <a:solidFill>
              <a:srgbClr val="FFFFFF"/>
            </a:solidFill>
            <a:ln w="12700">
              <a:solidFill>
                <a:srgbClr val="DEE2E6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sasi-text-23">
              <a:extLst>
                <a:ext uri="{FF2B5EF4-FFF2-40B4-BE49-F238E27FC236}">
                  <a16:creationId xmlns:a16="http://schemas.microsoft.com/office/drawing/2014/main" id="{47B92FF0-B159-0EAC-53E8-05076BA60351}"/>
                </a:ext>
              </a:extLst>
            </p:cNvPr>
            <p:cNvSpPr/>
            <p:nvPr/>
          </p:nvSpPr>
          <p:spPr>
            <a:xfrm>
              <a:off x="3813168" y="3416300"/>
              <a:ext cx="3091015" cy="40561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2000" b="1" dirty="0">
                  <a:solidFill>
                    <a:srgbClr val="0F4C5C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Criteri clinici di selezione:</a:t>
              </a:r>
              <a:endParaRPr lang="en-US" sz="2000" dirty="0"/>
            </a:p>
          </p:txBody>
        </p:sp>
        <p:sp>
          <p:nvSpPr>
            <p:cNvPr id="31" name="sasi-text-24">
              <a:extLst>
                <a:ext uri="{FF2B5EF4-FFF2-40B4-BE49-F238E27FC236}">
                  <a16:creationId xmlns:a16="http://schemas.microsoft.com/office/drawing/2014/main" id="{0ED3F403-1C10-CC46-E2F6-29CAE6DFEC20}"/>
                </a:ext>
              </a:extLst>
            </p:cNvPr>
            <p:cNvSpPr/>
            <p:nvPr/>
          </p:nvSpPr>
          <p:spPr>
            <a:xfrm>
              <a:off x="3621323" y="3771608"/>
              <a:ext cx="3091015" cy="14647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indent="-285750" algn="l">
                <a:lnSpc>
                  <a:spcPts val="2160"/>
                </a:lnSpc>
                <a:buFont typeface="Arial" panose="020B0604020202020204" pitchFamily="34" charset="0"/>
                <a:buChar char="•"/>
              </a:pPr>
              <a:r>
                <a:rPr lang="en-US" sz="1400" dirty="0"/>
                <a:t>GERD associate a weight-regain/ </a:t>
              </a:r>
              <a:r>
                <a:rPr lang="en-US" sz="1400" dirty="0" err="1"/>
                <a:t>insufficiente</a:t>
              </a:r>
              <a:r>
                <a:rPr lang="en-US" sz="1400" dirty="0"/>
                <a:t> calo </a:t>
              </a:r>
              <a:r>
                <a:rPr lang="en-US" sz="1400" dirty="0" err="1"/>
                <a:t>ponderale</a:t>
              </a:r>
              <a:r>
                <a:rPr lang="en-US" sz="1400" dirty="0"/>
                <a:t>/ </a:t>
              </a:r>
              <a:r>
                <a:rPr lang="en-US" sz="1400" dirty="0" err="1"/>
                <a:t>fallimento</a:t>
              </a:r>
              <a:r>
                <a:rPr lang="en-US" sz="1400" dirty="0"/>
                <a:t> </a:t>
              </a:r>
              <a:r>
                <a:rPr lang="en-US" sz="1400" dirty="0" err="1"/>
                <a:t>metabolico</a:t>
              </a:r>
              <a:r>
                <a:rPr lang="en-US" sz="1400" dirty="0"/>
                <a:t>( DM </a:t>
              </a:r>
              <a:r>
                <a:rPr lang="en-US" sz="1400" dirty="0" err="1"/>
                <a:t>tipoII</a:t>
              </a:r>
              <a:r>
                <a:rPr lang="en-US" sz="1400" dirty="0"/>
                <a:t>) </a:t>
              </a:r>
            </a:p>
            <a:p>
              <a:pPr algn="l">
                <a:lnSpc>
                  <a:spcPts val="2160"/>
                </a:lnSpc>
              </a:pPr>
              <a:r>
                <a:rPr lang="en-US" sz="1400" dirty="0" err="1"/>
                <a:t>Integrità</a:t>
              </a:r>
              <a:r>
                <a:rPr lang="en-US" sz="1400" dirty="0"/>
                <a:t> </a:t>
              </a:r>
              <a:r>
                <a:rPr lang="en-US" sz="1400" dirty="0" err="1"/>
                <a:t>dell’antro</a:t>
              </a:r>
              <a:r>
                <a:rPr lang="en-US" sz="1400" dirty="0"/>
                <a:t> </a:t>
              </a:r>
              <a:r>
                <a:rPr lang="en-US" sz="1400" dirty="0" err="1"/>
                <a:t>gastrico</a:t>
              </a:r>
              <a:r>
                <a:rPr lang="en-US" sz="1400" dirty="0"/>
                <a:t> </a:t>
              </a:r>
              <a:r>
                <a:rPr lang="en-US" sz="1400" dirty="0" err="1"/>
                <a:t>pervio</a:t>
              </a:r>
              <a:endParaRPr lang="en-US" sz="1400" dirty="0"/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CE8A1CC9-8E78-37DB-485B-D7C1C91B8A18}"/>
              </a:ext>
            </a:extLst>
          </p:cNvPr>
          <p:cNvGrpSpPr/>
          <p:nvPr/>
        </p:nvGrpSpPr>
        <p:grpSpPr>
          <a:xfrm>
            <a:off x="7260727" y="3442233"/>
            <a:ext cx="4691489" cy="1828836"/>
            <a:chOff x="7260727" y="3436624"/>
            <a:chExt cx="4691489" cy="2209800"/>
          </a:xfrm>
        </p:grpSpPr>
        <p:sp>
          <p:nvSpPr>
            <p:cNvPr id="33" name="sasi-shape-25">
              <a:extLst>
                <a:ext uri="{FF2B5EF4-FFF2-40B4-BE49-F238E27FC236}">
                  <a16:creationId xmlns:a16="http://schemas.microsoft.com/office/drawing/2014/main" id="{78238A9C-8966-2259-691C-8497A95A16AF}"/>
                </a:ext>
              </a:extLst>
            </p:cNvPr>
            <p:cNvSpPr/>
            <p:nvPr/>
          </p:nvSpPr>
          <p:spPr>
            <a:xfrm>
              <a:off x="7260727" y="3436624"/>
              <a:ext cx="4691489" cy="2209800"/>
            </a:xfrm>
            <a:prstGeom prst="roundRect">
              <a:avLst>
                <a:gd name="adj" fmla="val 5172"/>
              </a:avLst>
            </a:prstGeom>
            <a:solidFill>
              <a:srgbClr val="FCE7E5"/>
            </a:solidFill>
            <a:ln w="12700">
              <a:solidFill>
                <a:srgbClr val="F07167"/>
              </a:solidFill>
              <a:prstDash val="solid"/>
            </a:ln>
          </p:spPr>
          <p:txBody>
            <a:bodyPr/>
            <a:lstStyle/>
            <a:p>
              <a:r>
                <a:rPr lang="it-IT" b="1" dirty="0">
                  <a:solidFill>
                    <a:srgbClr val="FF0000"/>
                  </a:solidFill>
                </a:rPr>
                <a:t>Controindicazione Assoluta:</a:t>
              </a:r>
            </a:p>
          </p:txBody>
        </p:sp>
        <p:sp>
          <p:nvSpPr>
            <p:cNvPr id="35" name="sasi-text-26">
              <a:extLst>
                <a:ext uri="{FF2B5EF4-FFF2-40B4-BE49-F238E27FC236}">
                  <a16:creationId xmlns:a16="http://schemas.microsoft.com/office/drawing/2014/main" id="{C80CBB2B-21B0-95D9-8080-63AC32097E73}"/>
                </a:ext>
              </a:extLst>
            </p:cNvPr>
            <p:cNvSpPr/>
            <p:nvPr/>
          </p:nvSpPr>
          <p:spPr>
            <a:xfrm>
              <a:off x="7445321" y="4038250"/>
              <a:ext cx="417792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-IT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</a:t>
              </a:r>
              <a:r>
                <a:rPr lang="it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tenosi all’incisura angularis, kinking o antrectomia estesa.</a:t>
              </a:r>
            </a:p>
            <a:p>
              <a:pPr marL="0" indent="0" algn="l">
                <a:buNone/>
              </a:pPr>
              <a:r>
                <a:rPr lang="it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Attenzione clinica: </a:t>
              </a:r>
            </a:p>
            <a:p>
              <a:pPr marL="0" indent="0" algn="l">
                <a:buNone/>
              </a:pPr>
              <a:r>
                <a:rPr lang="it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Possibilità di sviluppare reflusso biliare da 11,4 a 62,9%</a:t>
              </a:r>
            </a:p>
            <a:p>
              <a:pPr marL="0" indent="0" algn="l">
                <a:buNone/>
              </a:pPr>
              <a:r>
                <a:rPr lang="it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Non prima scelta in caso di Esofagite C e D o EB</a:t>
              </a:r>
              <a:endPara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sasi-text-27">
            <a:extLst>
              <a:ext uri="{FF2B5EF4-FFF2-40B4-BE49-F238E27FC236}">
                <a16:creationId xmlns:a16="http://schemas.microsoft.com/office/drawing/2014/main" id="{39D0716F-84CF-9B07-818F-33FE957B1C46}"/>
              </a:ext>
            </a:extLst>
          </p:cNvPr>
          <p:cNvSpPr/>
          <p:nvPr/>
        </p:nvSpPr>
        <p:spPr>
          <a:xfrm>
            <a:off x="7644086" y="3810000"/>
            <a:ext cx="335313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3800" dirty="0"/>
          </a:p>
        </p:txBody>
      </p:sp>
      <p:sp>
        <p:nvSpPr>
          <p:cNvPr id="39" name="sasi-text-28">
            <a:extLst>
              <a:ext uri="{FF2B5EF4-FFF2-40B4-BE49-F238E27FC236}">
                <a16:creationId xmlns:a16="http://schemas.microsoft.com/office/drawing/2014/main" id="{8C9E1280-34E1-53B5-26C9-46B02D2FC41B}"/>
              </a:ext>
            </a:extLst>
          </p:cNvPr>
          <p:cNvSpPr/>
          <p:nvPr/>
        </p:nvSpPr>
        <p:spPr>
          <a:xfrm>
            <a:off x="7680112" y="4332792"/>
            <a:ext cx="3654592" cy="521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4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E9298DA-E41D-677F-A531-EA7239DB28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16" t="18222" r="2582" b="31815"/>
          <a:stretch>
            <a:fillRect/>
          </a:stretch>
        </p:blipFill>
        <p:spPr>
          <a:xfrm>
            <a:off x="3479625" y="989534"/>
            <a:ext cx="8560676" cy="2432115"/>
          </a:xfrm>
          <a:prstGeom prst="rect">
            <a:avLst/>
          </a:prstGeom>
        </p:spPr>
      </p:pic>
      <p:sp>
        <p:nvSpPr>
          <p:cNvPr id="24" name="burden-text-1">
            <a:extLst>
              <a:ext uri="{FF2B5EF4-FFF2-40B4-BE49-F238E27FC236}">
                <a16:creationId xmlns:a16="http://schemas.microsoft.com/office/drawing/2014/main" id="{1476BBFC-0AAA-F895-A5F5-6A551D608DF2}"/>
              </a:ext>
            </a:extLst>
          </p:cNvPr>
          <p:cNvSpPr/>
          <p:nvPr/>
        </p:nvSpPr>
        <p:spPr>
          <a:xfrm>
            <a:off x="439095" y="930172"/>
            <a:ext cx="10300618" cy="234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</a:rPr>
              <a:t>Sleeve to SASI</a:t>
            </a:r>
            <a:endParaRPr lang="en-US" sz="3200" dirty="0"/>
          </a:p>
        </p:txBody>
      </p:sp>
      <p:sp>
        <p:nvSpPr>
          <p:cNvPr id="28" name="burden-shape-2">
            <a:extLst>
              <a:ext uri="{FF2B5EF4-FFF2-40B4-BE49-F238E27FC236}">
                <a16:creationId xmlns:a16="http://schemas.microsoft.com/office/drawing/2014/main" id="{089AD83B-73DB-99E6-B875-C625A8E2C2EF}"/>
              </a:ext>
            </a:extLst>
          </p:cNvPr>
          <p:cNvSpPr/>
          <p:nvPr/>
        </p:nvSpPr>
        <p:spPr>
          <a:xfrm flipV="1">
            <a:off x="329913" y="1483057"/>
            <a:ext cx="2640750" cy="3402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687CECE7-4451-07CE-B65E-ADACAEB1A50D}"/>
              </a:ext>
            </a:extLst>
          </p:cNvPr>
          <p:cNvSpPr/>
          <p:nvPr/>
        </p:nvSpPr>
        <p:spPr>
          <a:xfrm>
            <a:off x="4076289" y="1988341"/>
            <a:ext cx="1636354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2F6BCDF5-39F9-1949-6991-3B397D823ECA}"/>
              </a:ext>
            </a:extLst>
          </p:cNvPr>
          <p:cNvSpPr/>
          <p:nvPr/>
        </p:nvSpPr>
        <p:spPr>
          <a:xfrm>
            <a:off x="6585389" y="1980061"/>
            <a:ext cx="2167783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4F46D70E-D284-6F93-8213-A2122FA90730}"/>
              </a:ext>
            </a:extLst>
          </p:cNvPr>
          <p:cNvSpPr/>
          <p:nvPr/>
        </p:nvSpPr>
        <p:spPr>
          <a:xfrm>
            <a:off x="9982985" y="1893367"/>
            <a:ext cx="1211345" cy="5104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4E87F1FE-F436-BEF5-27B2-2FA91940F51C}"/>
              </a:ext>
            </a:extLst>
          </p:cNvPr>
          <p:cNvSpPr/>
          <p:nvPr/>
        </p:nvSpPr>
        <p:spPr>
          <a:xfrm>
            <a:off x="3565877" y="4645319"/>
            <a:ext cx="2684094" cy="30480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303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30" grpId="0" animBg="1"/>
      <p:bldP spid="32" grpId="0" animBg="1"/>
      <p:bldP spid="34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00419-C113-BF1A-9195-E98DF5D1F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1A000715-25AC-67B4-BC02-8F39C8A2915E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12756991-025A-BCB3-4D16-6313326DA8DA}"/>
              </a:ext>
            </a:extLst>
          </p:cNvPr>
          <p:cNvSpPr txBox="1">
            <a:spLocks/>
          </p:cNvSpPr>
          <p:nvPr/>
        </p:nvSpPr>
        <p:spPr>
          <a:xfrm>
            <a:off x="1541605" y="29517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9AE027B-7C82-D348-79E6-93E9FD814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9D0C0675-29B5-D262-001A-5191D6B224CE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CDCD5F0-8DE2-BE0C-183C-B2020793EB89}"/>
              </a:ext>
            </a:extLst>
          </p:cNvPr>
          <p:cNvSpPr txBox="1"/>
          <p:nvPr/>
        </p:nvSpPr>
        <p:spPr>
          <a:xfrm>
            <a:off x="3192985" y="6423461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3AB679F0-E64C-0EA9-C5B6-62DAF0823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BFC182D-C015-0C92-D9B5-3FD156D32FA2}"/>
              </a:ext>
            </a:extLst>
          </p:cNvPr>
          <p:cNvSpPr/>
          <p:nvPr/>
        </p:nvSpPr>
        <p:spPr>
          <a:xfrm>
            <a:off x="1085946" y="5498377"/>
            <a:ext cx="10799929" cy="82333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it-IT" sz="1050" dirty="0">
                <a:solidFill>
                  <a:schemeClr val="tx1"/>
                </a:solidFill>
              </a:rPr>
              <a:t>De Luca M et al. (2016/2017) [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 Surgery, 27(1):143-147] e la presentazione del registro multicentrico su 420 pazienti (single-anastomosis-gastro-ileal-new.pdf).</a:t>
            </a:r>
          </a:p>
          <a:p>
            <a:r>
              <a:rPr lang="it-IT" sz="1050" dirty="0">
                <a:solidFill>
                  <a:schemeClr val="tx1"/>
                </a:solidFill>
              </a:rPr>
              <a:t>Kassir R et al. (2021) (Omega Loop </a:t>
            </a:r>
            <a:r>
              <a:rPr lang="it-IT" sz="1050" dirty="0" err="1">
                <a:solidFill>
                  <a:schemeClr val="tx1"/>
                </a:solidFill>
              </a:rPr>
              <a:t>Gastroileal</a:t>
            </a:r>
            <a:r>
              <a:rPr lang="it-IT" sz="1050" dirty="0">
                <a:solidFill>
                  <a:schemeClr val="tx1"/>
                </a:solidFill>
              </a:rPr>
              <a:t> Bypass / SAGI vs OAGB: Medium-</a:t>
            </a:r>
            <a:r>
              <a:rPr lang="it-IT" sz="1050" dirty="0" err="1">
                <a:solidFill>
                  <a:schemeClr val="tx1"/>
                </a:solidFill>
              </a:rPr>
              <a:t>Term</a:t>
            </a:r>
            <a:r>
              <a:rPr lang="it-IT" sz="1050" dirty="0">
                <a:solidFill>
                  <a:schemeClr val="tx1"/>
                </a:solidFill>
              </a:rPr>
              <a:t> </a:t>
            </a:r>
            <a:r>
              <a:rPr lang="it-IT" sz="1050" dirty="0" err="1">
                <a:solidFill>
                  <a:schemeClr val="tx1"/>
                </a:solidFill>
              </a:rPr>
              <a:t>Results</a:t>
            </a:r>
            <a:r>
              <a:rPr lang="it-IT" sz="1050" dirty="0">
                <a:solidFill>
                  <a:schemeClr val="tx1"/>
                </a:solidFill>
              </a:rPr>
              <a:t>, 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 Surgery, 31:1597–1602).</a:t>
            </a:r>
          </a:p>
          <a:p>
            <a:r>
              <a:rPr lang="it-IT" sz="1050" dirty="0">
                <a:solidFill>
                  <a:schemeClr val="tx1"/>
                </a:solidFill>
              </a:rPr>
              <a:t>Dayan D et al. (2023) / Liu G et al. (2024) (</a:t>
            </a:r>
            <a:r>
              <a:rPr lang="it-IT" sz="1050" dirty="0" err="1">
                <a:solidFill>
                  <a:schemeClr val="tx1"/>
                </a:solidFill>
              </a:rPr>
              <a:t>Frontiers</a:t>
            </a:r>
            <a:r>
              <a:rPr lang="it-IT" sz="1050" dirty="0">
                <a:solidFill>
                  <a:schemeClr val="tx1"/>
                </a:solidFill>
              </a:rPr>
              <a:t> in </a:t>
            </a:r>
            <a:r>
              <a:rPr lang="it-IT" sz="1050" dirty="0" err="1">
                <a:solidFill>
                  <a:schemeClr val="tx1"/>
                </a:solidFill>
              </a:rPr>
              <a:t>Endocrinology</a:t>
            </a:r>
            <a:r>
              <a:rPr lang="it-IT" sz="1050" dirty="0">
                <a:solidFill>
                  <a:schemeClr val="tx1"/>
                </a:solidFill>
              </a:rPr>
              <a:t>).</a:t>
            </a:r>
          </a:p>
          <a:p>
            <a:r>
              <a:rPr lang="it-IT" sz="1050" dirty="0">
                <a:solidFill>
                  <a:schemeClr val="tx1"/>
                </a:solidFill>
              </a:rPr>
              <a:t>Agrawal S (2023, Springer) (</a:t>
            </a:r>
            <a:r>
              <a:rPr lang="it-IT" sz="1050" dirty="0" err="1">
                <a:solidFill>
                  <a:schemeClr val="tx1"/>
                </a:solidFill>
              </a:rPr>
              <a:t>Obesity</a:t>
            </a:r>
            <a:r>
              <a:rPr lang="it-IT" sz="1050" dirty="0">
                <a:solidFill>
                  <a:schemeClr val="tx1"/>
                </a:solidFill>
              </a:rPr>
              <a:t>, </a:t>
            </a:r>
            <a:r>
              <a:rPr lang="it-IT" sz="1050" dirty="0" err="1">
                <a:solidFill>
                  <a:schemeClr val="tx1"/>
                </a:solidFill>
              </a:rPr>
              <a:t>Bariatric</a:t>
            </a:r>
            <a:r>
              <a:rPr lang="it-IT" sz="1050" dirty="0">
                <a:solidFill>
                  <a:schemeClr val="tx1"/>
                </a:solidFill>
              </a:rPr>
              <a:t> and </a:t>
            </a:r>
            <a:r>
              <a:rPr lang="it-IT" sz="1050" dirty="0" err="1">
                <a:solidFill>
                  <a:schemeClr val="tx1"/>
                </a:solidFill>
              </a:rPr>
              <a:t>Metabolic</a:t>
            </a:r>
            <a:r>
              <a:rPr lang="it-IT" sz="1050" dirty="0">
                <a:solidFill>
                  <a:schemeClr val="tx1"/>
                </a:solidFill>
              </a:rPr>
              <a:t> Surgery)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27EC91E-F43D-F698-C453-C0219D807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58" y="1481316"/>
            <a:ext cx="2709554" cy="3175849"/>
          </a:xfrm>
          <a:prstGeom prst="rect">
            <a:avLst/>
          </a:prstGeom>
        </p:spPr>
      </p:pic>
      <p:sp>
        <p:nvSpPr>
          <p:cNvPr id="21" name="sagi-text-19">
            <a:extLst>
              <a:ext uri="{FF2B5EF4-FFF2-40B4-BE49-F238E27FC236}">
                <a16:creationId xmlns:a16="http://schemas.microsoft.com/office/drawing/2014/main" id="{495B03D4-3902-D405-4CBB-8D69B8EF7B66}"/>
              </a:ext>
            </a:extLst>
          </p:cNvPr>
          <p:cNvSpPr/>
          <p:nvPr/>
        </p:nvSpPr>
        <p:spPr>
          <a:xfrm>
            <a:off x="8516595" y="1878581"/>
            <a:ext cx="3369280" cy="1342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endParaRPr lang="en-US" sz="16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B702E9E-AF8D-EE7B-88D3-B66A4384A3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38" t="15990" r="3538" b="19175"/>
          <a:stretch>
            <a:fillRect/>
          </a:stretch>
        </p:blipFill>
        <p:spPr>
          <a:xfrm>
            <a:off x="3020720" y="983369"/>
            <a:ext cx="9104225" cy="3592810"/>
          </a:xfrm>
          <a:prstGeom prst="rect">
            <a:avLst/>
          </a:prstGeom>
        </p:spPr>
      </p:pic>
      <p:sp>
        <p:nvSpPr>
          <p:cNvPr id="13" name="sagi-text-15">
            <a:extLst>
              <a:ext uri="{FF2B5EF4-FFF2-40B4-BE49-F238E27FC236}">
                <a16:creationId xmlns:a16="http://schemas.microsoft.com/office/drawing/2014/main" id="{2997051F-6101-E4F7-96F8-772E543CCCD9}"/>
              </a:ext>
            </a:extLst>
          </p:cNvPr>
          <p:cNvSpPr/>
          <p:nvPr/>
        </p:nvSpPr>
        <p:spPr>
          <a:xfrm>
            <a:off x="2928121" y="3892157"/>
            <a:ext cx="3230545" cy="143047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it" altLang="en-US" sz="2000" b="1" dirty="0">
                <a:solidFill>
                  <a:srgbClr val="0F4C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 clinici di selezione:</a:t>
            </a:r>
          </a:p>
          <a:p>
            <a:pPr algn="just">
              <a:lnSpc>
                <a:spcPts val="2160"/>
              </a:lnSpc>
            </a:pPr>
            <a:r>
              <a:rPr lang="it" altLang="en-US" sz="16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Fallimento ponderale importante</a:t>
            </a:r>
            <a:endParaRPr lang="en-US" sz="1600" dirty="0"/>
          </a:p>
          <a:p>
            <a:pPr algn="just">
              <a:lnSpc>
                <a:spcPts val="2160"/>
              </a:lnSpc>
            </a:pPr>
            <a:r>
              <a:rPr lang="it" altLang="en-US" sz="16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Malattia metabolica dominante</a:t>
            </a:r>
            <a:endParaRPr lang="en-US" sz="1600" dirty="0"/>
          </a:p>
          <a:p>
            <a:pPr algn="just">
              <a:lnSpc>
                <a:spcPts val="2160"/>
              </a:lnSpc>
            </a:pPr>
            <a:r>
              <a:rPr lang="it" altLang="en-US" sz="16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GERD assente o ben controllata</a:t>
            </a:r>
            <a:endParaRPr lang="en-US" sz="1600" dirty="0"/>
          </a:p>
          <a:p>
            <a:pPr algn="just">
              <a:lnSpc>
                <a:spcPts val="2160"/>
              </a:lnSpc>
            </a:pPr>
            <a:r>
              <a:rPr lang="it" altLang="en-US" sz="16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Accettazione di sorveglianza stretta</a:t>
            </a:r>
            <a:endParaRPr lang="en-US" sz="1600" dirty="0"/>
          </a:p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19" name="sagi-text-18">
            <a:extLst>
              <a:ext uri="{FF2B5EF4-FFF2-40B4-BE49-F238E27FC236}">
                <a16:creationId xmlns:a16="http://schemas.microsoft.com/office/drawing/2014/main" id="{E07FDD7A-BEE6-48A6-C5C2-62742BC6379B}"/>
              </a:ext>
            </a:extLst>
          </p:cNvPr>
          <p:cNvSpPr/>
          <p:nvPr/>
        </p:nvSpPr>
        <p:spPr>
          <a:xfrm>
            <a:off x="7320981" y="3776028"/>
            <a:ext cx="3981500" cy="1571980"/>
          </a:xfrm>
          <a:prstGeom prst="rect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it" altLang="en-US" sz="2000" b="1" dirty="0">
                <a:solidFill>
                  <a:srgbClr val="F071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Dove frenare: </a:t>
            </a:r>
          </a:p>
          <a:p>
            <a:pPr marL="342900" indent="-342900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it" altLang="en-US" sz="20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Barrett o esofagite severa</a:t>
            </a:r>
            <a:endParaRPr lang="en-US" sz="2000" dirty="0"/>
          </a:p>
          <a:p>
            <a:pPr marL="342900" indent="-342900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it" altLang="en-US" sz="20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Reflusso biliare preoperatorio</a:t>
            </a:r>
            <a:endParaRPr lang="en-US" sz="2000" dirty="0"/>
          </a:p>
          <a:p>
            <a:pPr marL="342900" indent="-342900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it" altLang="en-US" sz="20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Rischio elevato di ulcera marginale</a:t>
            </a:r>
            <a:endParaRPr lang="en-US" sz="2000" dirty="0"/>
          </a:p>
          <a:p>
            <a:pPr marL="342900" indent="-342900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lang="it" altLang="en-US" sz="2000" dirty="0">
                <a:solidFill>
                  <a:srgbClr val="2125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Follow-up nutrizionale incerto</a:t>
            </a:r>
            <a:endParaRPr lang="en-US" sz="2000" dirty="0"/>
          </a:p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16" name="burden-text-1">
            <a:extLst>
              <a:ext uri="{FF2B5EF4-FFF2-40B4-BE49-F238E27FC236}">
                <a16:creationId xmlns:a16="http://schemas.microsoft.com/office/drawing/2014/main" id="{079C630C-910B-370B-DDE8-577725F6725B}"/>
              </a:ext>
            </a:extLst>
          </p:cNvPr>
          <p:cNvSpPr/>
          <p:nvPr/>
        </p:nvSpPr>
        <p:spPr>
          <a:xfrm>
            <a:off x="439095" y="930172"/>
            <a:ext cx="10300618" cy="234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it" sz="3200" b="1" dirty="0">
                <a:solidFill>
                  <a:srgbClr val="005F73"/>
                </a:solidFill>
                <a:latin typeface="Inter" pitchFamily="34" charset="0"/>
                <a:ea typeface="Inter" pitchFamily="34" charset="-122"/>
              </a:rPr>
              <a:t>Sleeve to SAGI</a:t>
            </a:r>
            <a:endParaRPr lang="en-US" sz="3200" dirty="0"/>
          </a:p>
        </p:txBody>
      </p:sp>
      <p:sp>
        <p:nvSpPr>
          <p:cNvPr id="20" name="burden-shape-2">
            <a:extLst>
              <a:ext uri="{FF2B5EF4-FFF2-40B4-BE49-F238E27FC236}">
                <a16:creationId xmlns:a16="http://schemas.microsoft.com/office/drawing/2014/main" id="{1599EFE7-4546-04B1-B15F-EDB5D58AF93B}"/>
              </a:ext>
            </a:extLst>
          </p:cNvPr>
          <p:cNvSpPr/>
          <p:nvPr/>
        </p:nvSpPr>
        <p:spPr>
          <a:xfrm flipV="1">
            <a:off x="329913" y="1483057"/>
            <a:ext cx="2640750" cy="3402"/>
          </a:xfrm>
          <a:prstGeom prst="line">
            <a:avLst/>
          </a:prstGeom>
          <a:ln w="254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7202ED36-0FAA-41B6-E49D-40B7BC84C0F2}"/>
              </a:ext>
            </a:extLst>
          </p:cNvPr>
          <p:cNvSpPr/>
          <p:nvPr/>
        </p:nvSpPr>
        <p:spPr>
          <a:xfrm>
            <a:off x="3351229" y="1535373"/>
            <a:ext cx="2409448" cy="7294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DD0FDC07-6145-5884-7733-4D02F3B8C33B}"/>
              </a:ext>
            </a:extLst>
          </p:cNvPr>
          <p:cNvSpPr/>
          <p:nvPr/>
        </p:nvSpPr>
        <p:spPr>
          <a:xfrm>
            <a:off x="6158666" y="2505449"/>
            <a:ext cx="2409448" cy="7294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5728DBC3-5FE9-678D-D8A2-2432F9DF024E}"/>
              </a:ext>
            </a:extLst>
          </p:cNvPr>
          <p:cNvSpPr/>
          <p:nvPr/>
        </p:nvSpPr>
        <p:spPr>
          <a:xfrm>
            <a:off x="9158682" y="1571497"/>
            <a:ext cx="2409448" cy="7294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322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16" grpId="0" animBg="1"/>
      <p:bldP spid="20" grpId="0" animBg="1"/>
      <p:bldP spid="22" grpId="0" animBg="1"/>
      <p:bldP spid="24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C0F19-4B02-64E4-A5BF-8929C1294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48D485EC-A392-7890-E89A-C81565910EEF}"/>
              </a:ext>
            </a:extLst>
          </p:cNvPr>
          <p:cNvSpPr/>
          <p:nvPr/>
        </p:nvSpPr>
        <p:spPr>
          <a:xfrm>
            <a:off x="1205552" y="154675"/>
            <a:ext cx="10919393" cy="68693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rgbClr val="1AE1F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69457DDD-1409-5791-9C4D-25896F053CC9}"/>
              </a:ext>
            </a:extLst>
          </p:cNvPr>
          <p:cNvSpPr txBox="1">
            <a:spLocks/>
          </p:cNvSpPr>
          <p:nvPr/>
        </p:nvSpPr>
        <p:spPr>
          <a:xfrm>
            <a:off x="1511535" y="240337"/>
            <a:ext cx="7770126" cy="6786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it-IT" sz="1800" cap="small" dirty="0">
                <a:solidFill>
                  <a:schemeClr val="accent1"/>
                </a:solidFill>
              </a:rPr>
              <a:t>SOS : La clinica del «Day after»: strategie di sopravvivenza per l’ambulatorio del lunedì</a:t>
            </a:r>
          </a:p>
          <a:p>
            <a:pPr algn="just"/>
            <a:r>
              <a:rPr lang="it-IT" sz="1600" dirty="0">
                <a:solidFill>
                  <a:srgbClr val="FF0000"/>
                </a:solidFill>
              </a:rPr>
              <a:t>SOS Reflusso</a:t>
            </a:r>
            <a:r>
              <a:rPr lang="it-IT" sz="1600" dirty="0"/>
              <a:t>: </a:t>
            </a:r>
            <a:r>
              <a:rPr lang="it-IT" sz="1600" dirty="0">
                <a:solidFill>
                  <a:schemeClr val="accent1"/>
                </a:solidFill>
              </a:rPr>
              <a:t>Criteri clinici per decidere quando «convertire» una Sleeve in Bypass, SASI o SAGI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F2CA5CA-C659-1D6D-3A4B-D82B4D5B4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" y="60665"/>
            <a:ext cx="1066892" cy="89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Sottotitolo 3">
            <a:extLst>
              <a:ext uri="{FF2B5EF4-FFF2-40B4-BE49-F238E27FC236}">
                <a16:creationId xmlns:a16="http://schemas.microsoft.com/office/drawing/2014/main" id="{2592CCB7-ACBE-8F92-9E19-7C46396329D4}"/>
              </a:ext>
            </a:extLst>
          </p:cNvPr>
          <p:cNvSpPr txBox="1">
            <a:spLocks/>
          </p:cNvSpPr>
          <p:nvPr/>
        </p:nvSpPr>
        <p:spPr>
          <a:xfrm>
            <a:off x="10680465" y="584942"/>
            <a:ext cx="3588178" cy="636896"/>
          </a:xfrm>
          <a:prstGeom prst="rect">
            <a:avLst/>
          </a:prstGeom>
        </p:spPr>
        <p:txBody>
          <a:bodyPr>
            <a:normAutofit/>
          </a:bodyPr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200" b="1" dirty="0">
                <a:solidFill>
                  <a:schemeClr val="accent1"/>
                </a:solidFill>
              </a:rPr>
              <a:t>Dr. Niccolò Rupealta</a:t>
            </a:r>
            <a:endParaRPr lang="it-IT" sz="1200" dirty="0">
              <a:solidFill>
                <a:schemeClr val="accent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7737C31-762A-A7DB-55FA-75828713216D}"/>
              </a:ext>
            </a:extLst>
          </p:cNvPr>
          <p:cNvSpPr txBox="1"/>
          <p:nvPr/>
        </p:nvSpPr>
        <p:spPr>
          <a:xfrm>
            <a:off x="2900149" y="6541742"/>
            <a:ext cx="6118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solidFill>
                  <a:schemeClr val="accent1"/>
                </a:solidFill>
              </a:rPr>
              <a:t>17-19 settembre 2026</a:t>
            </a:r>
          </a:p>
        </p:txBody>
      </p:sp>
      <p:pic>
        <p:nvPicPr>
          <p:cNvPr id="11" name="Immagine 10" descr="Definition - Free education icons">
            <a:extLst>
              <a:ext uri="{FF2B5EF4-FFF2-40B4-BE49-F238E27FC236}">
                <a16:creationId xmlns:a16="http://schemas.microsoft.com/office/drawing/2014/main" id="{F78118F7-1375-EB50-0372-E148D68C6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36" y="5600131"/>
            <a:ext cx="823330" cy="823330"/>
          </a:xfrm>
          <a:prstGeom prst="rect">
            <a:avLst/>
          </a:prstGeom>
        </p:spPr>
      </p:pic>
      <p:sp>
        <p:nvSpPr>
          <p:cNvPr id="20" name="algorithm-shape-6">
            <a:extLst>
              <a:ext uri="{FF2B5EF4-FFF2-40B4-BE49-F238E27FC236}">
                <a16:creationId xmlns:a16="http://schemas.microsoft.com/office/drawing/2014/main" id="{699CCA4C-AB88-15BE-4DB1-404DED9A484B}"/>
              </a:ext>
            </a:extLst>
          </p:cNvPr>
          <p:cNvSpPr/>
          <p:nvPr/>
        </p:nvSpPr>
        <p:spPr>
          <a:xfrm>
            <a:off x="177709" y="1474911"/>
            <a:ext cx="3200400" cy="838200"/>
          </a:xfrm>
          <a:prstGeom prst="roundRect">
            <a:avLst>
              <a:gd name="adj" fmla="val 15152"/>
            </a:avLst>
          </a:prstGeom>
          <a:solidFill>
            <a:srgbClr val="DCEDEF"/>
          </a:solidFill>
          <a:ln w="12700">
            <a:solidFill>
              <a:srgbClr val="0F4C5C"/>
            </a:solidFill>
            <a:prstDash val="solid"/>
          </a:ln>
        </p:spPr>
        <p:txBody>
          <a:bodyPr/>
          <a:lstStyle/>
          <a:p>
            <a:r>
              <a:rPr lang="it-IT" sz="2000" b="1" cap="small" dirty="0"/>
              <a:t>Valutazione multicentrica </a:t>
            </a:r>
            <a:r>
              <a:rPr lang="it-IT" sz="2000" b="1" cap="small" dirty="0">
                <a:solidFill>
                  <a:srgbClr val="C00000"/>
                </a:solidFill>
              </a:rPr>
              <a:t>TurnKey</a:t>
            </a:r>
          </a:p>
        </p:txBody>
      </p:sp>
      <p:sp>
        <p:nvSpPr>
          <p:cNvPr id="24" name="algorithm-shape-8">
            <a:extLst>
              <a:ext uri="{FF2B5EF4-FFF2-40B4-BE49-F238E27FC236}">
                <a16:creationId xmlns:a16="http://schemas.microsoft.com/office/drawing/2014/main" id="{FDF0DFD6-755F-C2C2-5A87-486A4D09C842}"/>
              </a:ext>
            </a:extLst>
          </p:cNvPr>
          <p:cNvSpPr/>
          <p:nvPr/>
        </p:nvSpPr>
        <p:spPr>
          <a:xfrm>
            <a:off x="2900294" y="2139821"/>
            <a:ext cx="2126631" cy="2444287"/>
          </a:xfrm>
          <a:prstGeom prst="line">
            <a:avLst/>
          </a:prstGeom>
          <a:ln w="25400">
            <a:solidFill>
              <a:srgbClr val="0F4C5C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64" name="algorithm-text-28">
            <a:extLst>
              <a:ext uri="{FF2B5EF4-FFF2-40B4-BE49-F238E27FC236}">
                <a16:creationId xmlns:a16="http://schemas.microsoft.com/office/drawing/2014/main" id="{25F4A42D-6B75-589C-DCA4-20ADCE911D32}"/>
              </a:ext>
            </a:extLst>
          </p:cNvPr>
          <p:cNvSpPr/>
          <p:nvPr/>
        </p:nvSpPr>
        <p:spPr>
          <a:xfrm>
            <a:off x="177709" y="4158230"/>
            <a:ext cx="37846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it" alt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Reflusso / danno</a:t>
            </a:r>
            <a:endParaRPr lang="en-US" sz="2000" dirty="0"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8552F194-E00B-5CDC-E580-49572B64F75A}"/>
              </a:ext>
            </a:extLst>
          </p:cNvPr>
          <p:cNvGrpSpPr/>
          <p:nvPr/>
        </p:nvGrpSpPr>
        <p:grpSpPr>
          <a:xfrm>
            <a:off x="364667" y="2814648"/>
            <a:ext cx="4008937" cy="1328581"/>
            <a:chOff x="140330" y="2938394"/>
            <a:chExt cx="4008937" cy="1328581"/>
          </a:xfrm>
        </p:grpSpPr>
        <p:sp>
          <p:nvSpPr>
            <p:cNvPr id="70" name="algorithm-shape-31">
              <a:extLst>
                <a:ext uri="{FF2B5EF4-FFF2-40B4-BE49-F238E27FC236}">
                  <a16:creationId xmlns:a16="http://schemas.microsoft.com/office/drawing/2014/main" id="{8C590AF8-FEA9-4FB8-A7FD-76068A75A553}"/>
                </a:ext>
              </a:extLst>
            </p:cNvPr>
            <p:cNvSpPr/>
            <p:nvPr/>
          </p:nvSpPr>
          <p:spPr>
            <a:xfrm>
              <a:off x="140330" y="2938394"/>
              <a:ext cx="3975328" cy="1328581"/>
            </a:xfrm>
            <a:prstGeom prst="roundRect">
              <a:avLst>
                <a:gd name="adj" fmla="val 6897"/>
              </a:avLst>
            </a:prstGeom>
            <a:solidFill>
              <a:srgbClr val="DCEDEF"/>
            </a:solidFill>
            <a:ln w="12700">
              <a:solidFill>
                <a:srgbClr val="0F4C5C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2" name="algorithm-text-32">
              <a:extLst>
                <a:ext uri="{FF2B5EF4-FFF2-40B4-BE49-F238E27FC236}">
                  <a16:creationId xmlns:a16="http://schemas.microsoft.com/office/drawing/2014/main" id="{10DE2D75-E08F-F8FC-8388-067CF6A2D6BF}"/>
                </a:ext>
              </a:extLst>
            </p:cNvPr>
            <p:cNvSpPr/>
            <p:nvPr/>
          </p:nvSpPr>
          <p:spPr>
            <a:xfrm>
              <a:off x="347863" y="3502253"/>
              <a:ext cx="3784600" cy="431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1400" dirty="0">
                  <a:solidFill>
                    <a:srgbClr val="0F4C5C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GERD lieve + weight regain o recidiva DM</a:t>
              </a:r>
            </a:p>
            <a:p>
              <a:pPr marL="0" indent="0" algn="l">
                <a:buNone/>
              </a:pPr>
              <a:r>
                <a:rPr lang="it" sz="1400" dirty="0">
                  <a:solidFill>
                    <a:srgbClr val="0F4C5C"/>
                  </a:solidFill>
                  <a:latin typeface="Inter" pitchFamily="34" charset="0"/>
                  <a:ea typeface="Inter" pitchFamily="34" charset="-122"/>
                </a:rPr>
                <a:t>Necessità di potenziamento metabolico/malassorbitivo</a:t>
              </a:r>
              <a:endParaRPr lang="en-US" sz="1400" dirty="0"/>
            </a:p>
          </p:txBody>
        </p:sp>
        <p:sp>
          <p:nvSpPr>
            <p:cNvPr id="74" name="algorithm-text-33">
              <a:extLst>
                <a:ext uri="{FF2B5EF4-FFF2-40B4-BE49-F238E27FC236}">
                  <a16:creationId xmlns:a16="http://schemas.microsoft.com/office/drawing/2014/main" id="{6410776F-5BF9-7881-CBA6-0D8CFEF67A6A}"/>
                </a:ext>
              </a:extLst>
            </p:cNvPr>
            <p:cNvSpPr/>
            <p:nvPr/>
          </p:nvSpPr>
          <p:spPr>
            <a:xfrm>
              <a:off x="364667" y="3040052"/>
              <a:ext cx="3784600" cy="711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3000" b="1" dirty="0">
                  <a:solidFill>
                    <a:srgbClr val="0F4C5C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SASI selettiva</a:t>
              </a:r>
              <a:endParaRPr lang="en-US" sz="3000" dirty="0"/>
            </a:p>
          </p:txBody>
        </p:sp>
      </p:grpSp>
      <p:grpSp>
        <p:nvGrpSpPr>
          <p:cNvPr id="10" name="Gruppo 9">
            <a:extLst>
              <a:ext uri="{FF2B5EF4-FFF2-40B4-BE49-F238E27FC236}">
                <a16:creationId xmlns:a16="http://schemas.microsoft.com/office/drawing/2014/main" id="{5B392412-B3A1-7032-767D-54E75AB22FA7}"/>
              </a:ext>
            </a:extLst>
          </p:cNvPr>
          <p:cNvGrpSpPr/>
          <p:nvPr/>
        </p:nvGrpSpPr>
        <p:grpSpPr>
          <a:xfrm>
            <a:off x="3634058" y="1520224"/>
            <a:ext cx="3981576" cy="2366852"/>
            <a:chOff x="3589161" y="1014333"/>
            <a:chExt cx="3981576" cy="2366852"/>
          </a:xfrm>
        </p:grpSpPr>
        <p:sp>
          <p:nvSpPr>
            <p:cNvPr id="62" name="algorithm-shape-27">
              <a:extLst>
                <a:ext uri="{FF2B5EF4-FFF2-40B4-BE49-F238E27FC236}">
                  <a16:creationId xmlns:a16="http://schemas.microsoft.com/office/drawing/2014/main" id="{9FE84DA4-71FE-8F17-35D6-209C1FADD7D2}"/>
                </a:ext>
              </a:extLst>
            </p:cNvPr>
            <p:cNvSpPr/>
            <p:nvPr/>
          </p:nvSpPr>
          <p:spPr>
            <a:xfrm>
              <a:off x="3589161" y="1014333"/>
              <a:ext cx="3883088" cy="2366852"/>
            </a:xfrm>
            <a:prstGeom prst="roundRect">
              <a:avLst>
                <a:gd name="adj" fmla="val 6897"/>
              </a:avLst>
            </a:prstGeom>
            <a:solidFill>
              <a:srgbClr val="0F4C5C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66" name="algorithm-text-29">
              <a:extLst>
                <a:ext uri="{FF2B5EF4-FFF2-40B4-BE49-F238E27FC236}">
                  <a16:creationId xmlns:a16="http://schemas.microsoft.com/office/drawing/2014/main" id="{780B0814-C96D-CC20-CCD2-F55B72D73DD1}"/>
                </a:ext>
              </a:extLst>
            </p:cNvPr>
            <p:cNvSpPr/>
            <p:nvPr/>
          </p:nvSpPr>
          <p:spPr>
            <a:xfrm>
              <a:off x="3786137" y="1348483"/>
              <a:ext cx="3784600" cy="939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280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RYGB</a:t>
              </a:r>
              <a:endParaRPr lang="en-US" sz="2800" dirty="0"/>
            </a:p>
          </p:txBody>
        </p:sp>
        <p:sp>
          <p:nvSpPr>
            <p:cNvPr id="68" name="algorithm-text-30">
              <a:extLst>
                <a:ext uri="{FF2B5EF4-FFF2-40B4-BE49-F238E27FC236}">
                  <a16:creationId xmlns:a16="http://schemas.microsoft.com/office/drawing/2014/main" id="{8C436A2E-27B3-4FA4-8558-4A05FBFCD0D5}"/>
                </a:ext>
              </a:extLst>
            </p:cNvPr>
            <p:cNvSpPr/>
            <p:nvPr/>
          </p:nvSpPr>
          <p:spPr>
            <a:xfrm>
              <a:off x="3687649" y="2272968"/>
              <a:ext cx="3784600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1100" dirty="0">
                  <a:solidFill>
                    <a:srgbClr val="FFFFFF">
                      <a:alpha val="78000"/>
                    </a:srgbClr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GERD SEVERA, LA C/D, Barrett, Rflx bile e BMI &gt; 35. Anomalie geometriche.  </a:t>
              </a:r>
              <a:endParaRPr lang="en-US" sz="1100" dirty="0"/>
            </a:p>
          </p:txBody>
        </p: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69193F9D-696C-581D-2902-E25A2A0CE089}"/>
              </a:ext>
            </a:extLst>
          </p:cNvPr>
          <p:cNvGrpSpPr/>
          <p:nvPr/>
        </p:nvGrpSpPr>
        <p:grpSpPr>
          <a:xfrm>
            <a:off x="3296642" y="4308104"/>
            <a:ext cx="4622800" cy="893702"/>
            <a:chOff x="300769" y="4775611"/>
            <a:chExt cx="4622800" cy="893702"/>
          </a:xfrm>
        </p:grpSpPr>
        <p:sp>
          <p:nvSpPr>
            <p:cNvPr id="78" name="algorithm-shape-35">
              <a:extLst>
                <a:ext uri="{FF2B5EF4-FFF2-40B4-BE49-F238E27FC236}">
                  <a16:creationId xmlns:a16="http://schemas.microsoft.com/office/drawing/2014/main" id="{3949B458-60C9-A4BE-C1E0-63AA7BDDA82E}"/>
                </a:ext>
              </a:extLst>
            </p:cNvPr>
            <p:cNvSpPr/>
            <p:nvPr/>
          </p:nvSpPr>
          <p:spPr>
            <a:xfrm>
              <a:off x="300769" y="4778117"/>
              <a:ext cx="4161686" cy="628005"/>
            </a:xfrm>
            <a:prstGeom prst="roundRect">
              <a:avLst>
                <a:gd name="adj" fmla="val 6897"/>
              </a:avLst>
            </a:prstGeom>
            <a:solidFill>
              <a:srgbClr val="FCE7E5"/>
            </a:solidFill>
            <a:ln w="12700">
              <a:solidFill>
                <a:srgbClr val="F07167"/>
              </a:solidFill>
              <a:prstDash val="soli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" name="algorithm-text-37">
              <a:extLst>
                <a:ext uri="{FF2B5EF4-FFF2-40B4-BE49-F238E27FC236}">
                  <a16:creationId xmlns:a16="http://schemas.microsoft.com/office/drawing/2014/main" id="{6DF12CD2-31FA-43BA-CD72-493464750030}"/>
                </a:ext>
              </a:extLst>
            </p:cNvPr>
            <p:cNvSpPr/>
            <p:nvPr/>
          </p:nvSpPr>
          <p:spPr>
            <a:xfrm>
              <a:off x="300769" y="4775611"/>
              <a:ext cx="4622800" cy="711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" altLang="en-US" sz="3000" b="1" dirty="0">
                  <a:solidFill>
                    <a:srgbClr val="F07167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SAGI selettiva</a:t>
              </a:r>
              <a:endParaRPr lang="en-US" sz="3000" dirty="0"/>
            </a:p>
          </p:txBody>
        </p:sp>
        <p:sp>
          <p:nvSpPr>
            <p:cNvPr id="84" name="algorithm-text-38">
              <a:extLst>
                <a:ext uri="{FF2B5EF4-FFF2-40B4-BE49-F238E27FC236}">
                  <a16:creationId xmlns:a16="http://schemas.microsoft.com/office/drawing/2014/main" id="{92690550-F29B-7B2E-21B4-EDD078C9A802}"/>
                </a:ext>
              </a:extLst>
            </p:cNvPr>
            <p:cNvSpPr/>
            <p:nvPr/>
          </p:nvSpPr>
          <p:spPr>
            <a:xfrm>
              <a:off x="364667" y="5212113"/>
              <a:ext cx="403389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it-IT" altLang="en-US" sz="1000" dirty="0">
                  <a:solidFill>
                    <a:srgbClr val="6C757D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W</a:t>
              </a:r>
              <a:r>
                <a:rPr lang="it" altLang="en-US" sz="1000" dirty="0">
                  <a:solidFill>
                    <a:srgbClr val="6C757D"/>
                  </a:solidFill>
                  <a:latin typeface="Merriweather" pitchFamily="34" charset="0"/>
                  <a:ea typeface="Merriweather" pitchFamily="34" charset="-122"/>
                  <a:cs typeface="Merriweather" pitchFamily="34" charset="-120"/>
                </a:rPr>
                <a:t>eight regain prevalente Gerd lieve assente o ben controllata</a:t>
              </a:r>
              <a:endParaRPr lang="en-US" sz="1000" dirty="0"/>
            </a:p>
          </p:txBody>
        </p:sp>
      </p:grpSp>
      <p:pic>
        <p:nvPicPr>
          <p:cNvPr id="7" name="Immagine 6">
            <a:extLst>
              <a:ext uri="{FF2B5EF4-FFF2-40B4-BE49-F238E27FC236}">
                <a16:creationId xmlns:a16="http://schemas.microsoft.com/office/drawing/2014/main" id="{5DFEC075-5EE6-212E-48EA-AA04024D04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797" t="32761" b="9743"/>
          <a:stretch>
            <a:fillRect/>
          </a:stretch>
        </p:blipFill>
        <p:spPr>
          <a:xfrm>
            <a:off x="7391491" y="841612"/>
            <a:ext cx="4622800" cy="4639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akehome-text-1">
            <a:extLst>
              <a:ext uri="{FF2B5EF4-FFF2-40B4-BE49-F238E27FC236}">
                <a16:creationId xmlns:a16="http://schemas.microsoft.com/office/drawing/2014/main" id="{C6C96F10-F44A-4A56-F3F5-A28949D70744}"/>
              </a:ext>
            </a:extLst>
          </p:cNvPr>
          <p:cNvSpPr/>
          <p:nvPr/>
        </p:nvSpPr>
        <p:spPr>
          <a:xfrm>
            <a:off x="233865" y="997429"/>
            <a:ext cx="10900381" cy="14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it" altLang="en-US" sz="3200" b="1" dirty="0">
                <a:solidFill>
                  <a:srgbClr val="C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TakeHome Messages:</a:t>
            </a:r>
          </a:p>
          <a:p>
            <a:pPr marL="0" indent="0" algn="l">
              <a:buNone/>
            </a:pPr>
            <a:endParaRPr lang="en-US" sz="3200" dirty="0">
              <a:solidFill>
                <a:schemeClr val="accent3"/>
              </a:solidFill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96038C6-171D-6B60-C6BE-E025E7CE8254}"/>
              </a:ext>
            </a:extLst>
          </p:cNvPr>
          <p:cNvSpPr/>
          <p:nvPr/>
        </p:nvSpPr>
        <p:spPr>
          <a:xfrm>
            <a:off x="1064329" y="4979427"/>
            <a:ext cx="10818538" cy="154946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1AE1F6"/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Role of Multimodality Imaging in Gastroesophageal Reflux Disease and Its Complications, with Clinical and Pathologic Correlation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 err="1">
                <a:solidFill>
                  <a:schemeClr val="tx1"/>
                </a:solidFill>
              </a:rPr>
              <a:t>Gastroesophageal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Reflux</a:t>
            </a:r>
            <a:r>
              <a:rPr lang="it-IT" sz="1000" dirty="0">
                <a:solidFill>
                  <a:schemeClr val="tx1"/>
                </a:solidFill>
              </a:rPr>
              <a:t>, </a:t>
            </a:r>
            <a:r>
              <a:rPr lang="it-IT" sz="1000" dirty="0" err="1">
                <a:solidFill>
                  <a:schemeClr val="tx1"/>
                </a:solidFill>
              </a:rPr>
              <a:t>Obesity</a:t>
            </a:r>
            <a:r>
              <a:rPr lang="it-IT" sz="1000" dirty="0">
                <a:solidFill>
                  <a:schemeClr val="tx1"/>
                </a:solidFill>
              </a:rPr>
              <a:t>, and </a:t>
            </a:r>
            <a:r>
              <a:rPr lang="it-IT" sz="1000" dirty="0" err="1">
                <a:solidFill>
                  <a:schemeClr val="tx1"/>
                </a:solidFill>
              </a:rPr>
              <a:t>Bariatric</a:t>
            </a:r>
            <a:r>
              <a:rPr lang="it-IT" sz="1000" dirty="0">
                <a:solidFill>
                  <a:schemeClr val="tx1"/>
                </a:solidFill>
              </a:rPr>
              <a:t> Surgery; Sanjay Agrawal - </a:t>
            </a:r>
            <a:r>
              <a:rPr lang="it-IT" sz="1000" dirty="0" err="1">
                <a:solidFill>
                  <a:schemeClr val="tx1"/>
                </a:solidFill>
              </a:rPr>
              <a:t>Obesity</a:t>
            </a:r>
            <a:r>
              <a:rPr lang="it-IT" sz="1000" dirty="0">
                <a:solidFill>
                  <a:schemeClr val="tx1"/>
                </a:solidFill>
              </a:rPr>
              <a:t>, </a:t>
            </a:r>
            <a:r>
              <a:rPr lang="it-IT" sz="1000" dirty="0" err="1">
                <a:solidFill>
                  <a:schemeClr val="tx1"/>
                </a:solidFill>
              </a:rPr>
              <a:t>Bariatric</a:t>
            </a:r>
            <a:r>
              <a:rPr lang="it-IT" sz="1000" dirty="0">
                <a:solidFill>
                  <a:schemeClr val="tx1"/>
                </a:solidFill>
              </a:rPr>
              <a:t> and </a:t>
            </a:r>
            <a:r>
              <a:rPr lang="it-IT" sz="1000" dirty="0" err="1">
                <a:solidFill>
                  <a:schemeClr val="tx1"/>
                </a:solidFill>
              </a:rPr>
              <a:t>Metabolic</a:t>
            </a:r>
            <a:r>
              <a:rPr lang="it-IT" sz="1000" dirty="0">
                <a:solidFill>
                  <a:schemeClr val="tx1"/>
                </a:solidFill>
              </a:rPr>
              <a:t> Surgery_ A Comprehensive Guide (2023, Springer)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</a:rPr>
              <a:t>Shaker A, Soffer E. </a:t>
            </a:r>
            <a:r>
              <a:rPr lang="it-IT" sz="1000" dirty="0" err="1">
                <a:solidFill>
                  <a:schemeClr val="tx1"/>
                </a:solidFill>
              </a:rPr>
              <a:t>Gastroesophageal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reflux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disease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related</a:t>
            </a:r>
            <a:r>
              <a:rPr lang="it-IT" sz="1000" dirty="0">
                <a:solidFill>
                  <a:schemeClr val="tx1"/>
                </a:solidFill>
              </a:rPr>
              <a:t> to </a:t>
            </a:r>
            <a:r>
              <a:rPr lang="it-IT" sz="1000" dirty="0" err="1">
                <a:solidFill>
                  <a:schemeClr val="tx1"/>
                </a:solidFill>
              </a:rPr>
              <a:t>laparoscopic</a:t>
            </a:r>
            <a:r>
              <a:rPr lang="it-IT" sz="1000" dirty="0">
                <a:solidFill>
                  <a:schemeClr val="tx1"/>
                </a:solidFill>
              </a:rPr>
              <a:t> sleeve </a:t>
            </a:r>
            <a:r>
              <a:rPr lang="it-IT" sz="1000" dirty="0" err="1">
                <a:solidFill>
                  <a:schemeClr val="tx1"/>
                </a:solidFill>
              </a:rPr>
              <a:t>gastrectomy</a:t>
            </a:r>
            <a:r>
              <a:rPr lang="it-IT" sz="1000" dirty="0">
                <a:solidFill>
                  <a:schemeClr val="tx1"/>
                </a:solidFill>
              </a:rPr>
              <a:t>. </a:t>
            </a:r>
            <a:r>
              <a:rPr lang="it-IT" sz="1000" i="1" dirty="0">
                <a:solidFill>
                  <a:schemeClr val="tx1"/>
                </a:solidFill>
              </a:rPr>
              <a:t>Mini-invasive </a:t>
            </a:r>
            <a:r>
              <a:rPr lang="it-IT" sz="1000" i="1" dirty="0" err="1">
                <a:solidFill>
                  <a:schemeClr val="tx1"/>
                </a:solidFill>
              </a:rPr>
              <a:t>Surg</a:t>
            </a:r>
            <a:r>
              <a:rPr lang="it-IT" sz="1000" dirty="0">
                <a:solidFill>
                  <a:schemeClr val="tx1"/>
                </a:solidFill>
              </a:rPr>
              <a:t>. 2025;9:27. </a:t>
            </a:r>
            <a:r>
              <a:rPr lang="it-IT" sz="1000" dirty="0">
                <a:solidFill>
                  <a:schemeClr val="tx1"/>
                </a:solidFill>
                <a:hlinkClick r:id="rId5"/>
              </a:rPr>
              <a:t>http://dx.doi.org/10.20517/2574-1225.2024.105</a:t>
            </a:r>
            <a:endParaRPr lang="it-IT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</a:rPr>
              <a:t>Wang X, </a:t>
            </a:r>
            <a:r>
              <a:rPr lang="it-IT" sz="1000" dirty="0" err="1">
                <a:solidFill>
                  <a:schemeClr val="tx1"/>
                </a:solidFill>
              </a:rPr>
              <a:t>Pitchumoni</a:t>
            </a:r>
            <a:r>
              <a:rPr lang="it-IT" sz="1000" dirty="0">
                <a:solidFill>
                  <a:schemeClr val="tx1"/>
                </a:solidFill>
              </a:rPr>
              <a:t> CS, </a:t>
            </a:r>
            <a:r>
              <a:rPr lang="it-IT" sz="1000" dirty="0" err="1">
                <a:solidFill>
                  <a:schemeClr val="tx1"/>
                </a:solidFill>
              </a:rPr>
              <a:t>Chandrarana</a:t>
            </a:r>
            <a:r>
              <a:rPr lang="it-IT" sz="1000" dirty="0">
                <a:solidFill>
                  <a:schemeClr val="tx1"/>
                </a:solidFill>
              </a:rPr>
              <a:t> K, Shah N (2008) </a:t>
            </a:r>
            <a:r>
              <a:rPr lang="en-US" sz="1000" dirty="0">
                <a:solidFill>
                  <a:schemeClr val="tx1"/>
                </a:solidFill>
              </a:rPr>
              <a:t>Increased prevalence of symptoms of gastroesophageal reflux diseases in type 2 diabetics with neuropathy. World J Gastroenterol </a:t>
            </a:r>
            <a:r>
              <a:rPr lang="it-IT" sz="1000" dirty="0">
                <a:solidFill>
                  <a:schemeClr val="tx1"/>
                </a:solidFill>
              </a:rPr>
              <a:t>14:709–712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</a:rPr>
              <a:t>Parmar CD, </a:t>
            </a:r>
            <a:r>
              <a:rPr lang="it-IT" sz="1000" dirty="0" err="1">
                <a:solidFill>
                  <a:schemeClr val="tx1"/>
                </a:solidFill>
              </a:rPr>
              <a:t>Mahawar</a:t>
            </a:r>
            <a:r>
              <a:rPr lang="it-IT" sz="1000" dirty="0">
                <a:solidFill>
                  <a:schemeClr val="tx1"/>
                </a:solidFill>
              </a:rPr>
              <a:t> KK, Boyle M, Schroeder N, </a:t>
            </a:r>
            <a:r>
              <a:rPr lang="it-IT" sz="1000" dirty="0" err="1">
                <a:solidFill>
                  <a:schemeClr val="tx1"/>
                </a:solidFill>
              </a:rPr>
              <a:t>Balupuri</a:t>
            </a:r>
            <a:r>
              <a:rPr lang="it-IT" sz="1000" dirty="0">
                <a:solidFill>
                  <a:schemeClr val="tx1"/>
                </a:solidFill>
              </a:rPr>
              <a:t> S, Small PK. Conversion of sleeve </a:t>
            </a:r>
            <a:r>
              <a:rPr lang="it-IT" sz="1000" dirty="0" err="1">
                <a:solidFill>
                  <a:schemeClr val="tx1"/>
                </a:solidFill>
              </a:rPr>
              <a:t>gastrectomy</a:t>
            </a:r>
            <a:r>
              <a:rPr lang="it-IT" sz="1000" dirty="0">
                <a:solidFill>
                  <a:schemeClr val="tx1"/>
                </a:solidFill>
              </a:rPr>
              <a:t> to Roux-en-Y </a:t>
            </a:r>
            <a:r>
              <a:rPr lang="it-IT" sz="1000" dirty="0" err="1">
                <a:solidFill>
                  <a:schemeClr val="tx1"/>
                </a:solidFill>
              </a:rPr>
              <a:t>gastric</a:t>
            </a:r>
            <a:r>
              <a:rPr lang="it-IT" sz="1000" dirty="0">
                <a:solidFill>
                  <a:schemeClr val="tx1"/>
                </a:solidFill>
              </a:rPr>
              <a:t> bypass </a:t>
            </a:r>
            <a:r>
              <a:rPr lang="it-IT" sz="1000" dirty="0" err="1">
                <a:solidFill>
                  <a:schemeClr val="tx1"/>
                </a:solidFill>
              </a:rPr>
              <a:t>is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effective</a:t>
            </a:r>
            <a:r>
              <a:rPr lang="it-IT" sz="1000" dirty="0">
                <a:solidFill>
                  <a:schemeClr val="tx1"/>
                </a:solidFill>
              </a:rPr>
              <a:t> for gastro-</a:t>
            </a:r>
            <a:r>
              <a:rPr lang="it-IT" sz="1000" dirty="0" err="1">
                <a:solidFill>
                  <a:schemeClr val="tx1"/>
                </a:solidFill>
              </a:rPr>
              <a:t>oesophageal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reflux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disease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but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not</a:t>
            </a:r>
            <a:r>
              <a:rPr lang="it-IT" sz="1000" dirty="0">
                <a:solidFill>
                  <a:schemeClr val="tx1"/>
                </a:solidFill>
              </a:rPr>
              <a:t> for </a:t>
            </a:r>
            <a:r>
              <a:rPr lang="it-IT" sz="1000" dirty="0" err="1">
                <a:solidFill>
                  <a:schemeClr val="tx1"/>
                </a:solidFill>
              </a:rPr>
              <a:t>further</a:t>
            </a:r>
            <a:r>
              <a:rPr lang="it-IT" sz="1000" dirty="0">
                <a:solidFill>
                  <a:schemeClr val="tx1"/>
                </a:solidFill>
              </a:rPr>
              <a:t> weight </a:t>
            </a:r>
            <a:r>
              <a:rPr lang="it-IT" sz="1000" dirty="0" err="1">
                <a:solidFill>
                  <a:schemeClr val="tx1"/>
                </a:solidFill>
              </a:rPr>
              <a:t>loss</a:t>
            </a:r>
            <a:r>
              <a:rPr lang="it-IT" sz="1000" dirty="0">
                <a:solidFill>
                  <a:schemeClr val="tx1"/>
                </a:solidFill>
              </a:rPr>
              <a:t>. Obes </a:t>
            </a:r>
            <a:r>
              <a:rPr lang="it-IT" sz="1000" dirty="0" err="1">
                <a:solidFill>
                  <a:schemeClr val="tx1"/>
                </a:solidFill>
              </a:rPr>
              <a:t>Surg</a:t>
            </a:r>
            <a:r>
              <a:rPr lang="it-IT" sz="1000" dirty="0">
                <a:solidFill>
                  <a:schemeClr val="tx1"/>
                </a:solidFill>
              </a:rPr>
              <a:t> 2017;27(7):1651–8. [</a:t>
            </a:r>
            <a:r>
              <a:rPr lang="it-IT" sz="1000" dirty="0" err="1">
                <a:solidFill>
                  <a:schemeClr val="tx1"/>
                </a:solidFill>
              </a:rPr>
              <a:t>PubMed</a:t>
            </a:r>
            <a:r>
              <a:rPr lang="it-IT" sz="1000" dirty="0">
                <a:solidFill>
                  <a:schemeClr val="tx1"/>
                </a:solidFill>
              </a:rPr>
              <a:t>: 28063112] Author </a:t>
            </a:r>
            <a:r>
              <a:rPr lang="it-IT" sz="1000" dirty="0" err="1">
                <a:solidFill>
                  <a:schemeClr val="tx1"/>
                </a:solidFill>
              </a:rPr>
              <a:t>Manuscript</a:t>
            </a:r>
            <a:r>
              <a:rPr lang="it-IT" sz="1000" dirty="0">
                <a:solidFill>
                  <a:schemeClr val="tx1"/>
                </a:solidFill>
              </a:rPr>
              <a:t> Author </a:t>
            </a:r>
            <a:r>
              <a:rPr lang="it-IT" sz="1000" dirty="0" err="1">
                <a:solidFill>
                  <a:schemeClr val="tx1"/>
                </a:solidFill>
              </a:rPr>
              <a:t>Manuscript</a:t>
            </a:r>
            <a:r>
              <a:rPr lang="it-IT" sz="1000" dirty="0">
                <a:solidFill>
                  <a:schemeClr val="tx1"/>
                </a:solidFill>
              </a:rPr>
              <a:t> Author </a:t>
            </a:r>
            <a:r>
              <a:rPr lang="it-IT" sz="1000" dirty="0" err="1">
                <a:solidFill>
                  <a:schemeClr val="tx1"/>
                </a:solidFill>
              </a:rPr>
              <a:t>Manuscript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</a:rPr>
              <a:t>Sepúlveda M, Alamo M, Saba J, Astorga C, Lynch R, Guzmán H. Long-</a:t>
            </a:r>
            <a:r>
              <a:rPr lang="it-IT" sz="1000" dirty="0" err="1">
                <a:solidFill>
                  <a:schemeClr val="tx1"/>
                </a:solidFill>
              </a:rPr>
              <a:t>term</a:t>
            </a:r>
            <a:r>
              <a:rPr lang="it-IT" sz="1000" dirty="0">
                <a:solidFill>
                  <a:schemeClr val="tx1"/>
                </a:solidFill>
              </a:rPr>
              <a:t> weight </a:t>
            </a:r>
            <a:r>
              <a:rPr lang="it-IT" sz="1000" dirty="0" err="1">
                <a:solidFill>
                  <a:schemeClr val="tx1"/>
                </a:solidFill>
              </a:rPr>
              <a:t>loss</a:t>
            </a:r>
            <a:r>
              <a:rPr lang="it-IT" sz="1000" dirty="0">
                <a:solidFill>
                  <a:schemeClr val="tx1"/>
                </a:solidFill>
              </a:rPr>
              <a:t> in </a:t>
            </a:r>
            <a:r>
              <a:rPr lang="it-IT" sz="1000" dirty="0" err="1">
                <a:solidFill>
                  <a:schemeClr val="tx1"/>
                </a:solidFill>
              </a:rPr>
              <a:t>laparoscopic</a:t>
            </a:r>
            <a:r>
              <a:rPr lang="it-IT" sz="1000" dirty="0">
                <a:solidFill>
                  <a:schemeClr val="tx1"/>
                </a:solidFill>
              </a:rPr>
              <a:t> sleeve </a:t>
            </a:r>
            <a:r>
              <a:rPr lang="it-IT" sz="1000" dirty="0" err="1">
                <a:solidFill>
                  <a:schemeClr val="tx1"/>
                </a:solidFill>
              </a:rPr>
              <a:t>gastrectomy</a:t>
            </a:r>
            <a:r>
              <a:rPr lang="it-IT" sz="1000" dirty="0">
                <a:solidFill>
                  <a:schemeClr val="tx1"/>
                </a:solidFill>
              </a:rPr>
              <a:t>. </a:t>
            </a:r>
            <a:r>
              <a:rPr lang="it-IT" sz="1000" dirty="0" err="1">
                <a:solidFill>
                  <a:schemeClr val="tx1"/>
                </a:solidFill>
              </a:rPr>
              <a:t>Surg</a:t>
            </a:r>
            <a:r>
              <a:rPr lang="it-IT" sz="1000" dirty="0">
                <a:solidFill>
                  <a:schemeClr val="tx1"/>
                </a:solidFill>
              </a:rPr>
              <a:t> Obes </a:t>
            </a:r>
            <a:r>
              <a:rPr lang="it-IT" sz="1000" dirty="0" err="1">
                <a:solidFill>
                  <a:schemeClr val="tx1"/>
                </a:solidFill>
              </a:rPr>
              <a:t>Relat</a:t>
            </a:r>
            <a:r>
              <a:rPr lang="it-IT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Dis</a:t>
            </a:r>
            <a:r>
              <a:rPr lang="it-IT" sz="1000" dirty="0">
                <a:solidFill>
                  <a:schemeClr val="tx1"/>
                </a:solidFill>
              </a:rPr>
              <a:t> 2017;13(10):1676–81. [</a:t>
            </a:r>
            <a:r>
              <a:rPr lang="it-IT" sz="1000" dirty="0" err="1">
                <a:solidFill>
                  <a:schemeClr val="tx1"/>
                </a:solidFill>
              </a:rPr>
              <a:t>PubMed</a:t>
            </a:r>
            <a:r>
              <a:rPr lang="it-IT" sz="1000" dirty="0">
                <a:solidFill>
                  <a:schemeClr val="tx1"/>
                </a:solidFill>
              </a:rPr>
              <a:t>: 28807556]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</a:rPr>
              <a:t> Langer FB, </a:t>
            </a:r>
            <a:r>
              <a:rPr lang="it-IT" sz="1000" dirty="0" err="1">
                <a:solidFill>
                  <a:schemeClr val="tx1"/>
                </a:solidFill>
              </a:rPr>
              <a:t>Bohdjalian</a:t>
            </a:r>
            <a:r>
              <a:rPr lang="it-IT" sz="1000" dirty="0">
                <a:solidFill>
                  <a:schemeClr val="tx1"/>
                </a:solidFill>
              </a:rPr>
              <a:t> A, Shakeri-</a:t>
            </a:r>
            <a:r>
              <a:rPr lang="it-IT" sz="1000" dirty="0" err="1">
                <a:solidFill>
                  <a:schemeClr val="tx1"/>
                </a:solidFill>
              </a:rPr>
              <a:t>Leidenmühler</a:t>
            </a:r>
            <a:r>
              <a:rPr lang="it-IT" sz="1000" dirty="0">
                <a:solidFill>
                  <a:schemeClr val="tx1"/>
                </a:solidFill>
              </a:rPr>
              <a:t> S, Schoppmann SF, Zacherl J, Prager G. Conversion from sleeve </a:t>
            </a:r>
            <a:r>
              <a:rPr lang="it-IT" sz="1000" dirty="0" err="1">
                <a:solidFill>
                  <a:schemeClr val="tx1"/>
                </a:solidFill>
              </a:rPr>
              <a:t>gastrectomy</a:t>
            </a:r>
            <a:r>
              <a:rPr lang="it-IT" sz="1000" dirty="0">
                <a:solidFill>
                  <a:schemeClr val="tx1"/>
                </a:solidFill>
              </a:rPr>
              <a:t> to Roux-en-Y </a:t>
            </a:r>
            <a:r>
              <a:rPr lang="it-IT" sz="1000" dirty="0" err="1">
                <a:solidFill>
                  <a:schemeClr val="tx1"/>
                </a:solidFill>
              </a:rPr>
              <a:t>gastric</a:t>
            </a:r>
            <a:r>
              <a:rPr lang="it-IT" sz="1000" dirty="0">
                <a:solidFill>
                  <a:schemeClr val="tx1"/>
                </a:solidFill>
              </a:rPr>
              <a:t> bypass—</a:t>
            </a:r>
            <a:r>
              <a:rPr lang="it-IT" sz="1000" dirty="0" err="1">
                <a:solidFill>
                  <a:schemeClr val="tx1"/>
                </a:solidFill>
              </a:rPr>
              <a:t>indications</a:t>
            </a:r>
            <a:r>
              <a:rPr lang="it-IT" sz="1000" dirty="0">
                <a:solidFill>
                  <a:schemeClr val="tx1"/>
                </a:solidFill>
              </a:rPr>
              <a:t> and </a:t>
            </a:r>
            <a:r>
              <a:rPr lang="it-IT" sz="1000" dirty="0" err="1">
                <a:solidFill>
                  <a:schemeClr val="tx1"/>
                </a:solidFill>
              </a:rPr>
              <a:t>outcome</a:t>
            </a:r>
            <a:r>
              <a:rPr lang="it-IT" sz="1000" dirty="0">
                <a:solidFill>
                  <a:schemeClr val="tx1"/>
                </a:solidFill>
              </a:rPr>
              <a:t>. Obes </a:t>
            </a:r>
            <a:r>
              <a:rPr lang="it-IT" sz="1000" dirty="0" err="1">
                <a:solidFill>
                  <a:schemeClr val="tx1"/>
                </a:solidFill>
              </a:rPr>
              <a:t>Surg</a:t>
            </a:r>
            <a:r>
              <a:rPr lang="it-IT" sz="1000" dirty="0">
                <a:solidFill>
                  <a:schemeClr val="tx1"/>
                </a:solidFill>
              </a:rPr>
              <a:t> 2010;20(7):835–40. [</a:t>
            </a:r>
            <a:r>
              <a:rPr lang="it-IT" sz="1000" dirty="0" err="1">
                <a:solidFill>
                  <a:schemeClr val="tx1"/>
                </a:solidFill>
              </a:rPr>
              <a:t>PubMed</a:t>
            </a:r>
            <a:r>
              <a:rPr lang="it-IT" sz="1000" dirty="0">
                <a:solidFill>
                  <a:schemeClr val="tx1"/>
                </a:solidFill>
              </a:rPr>
              <a:t>: 20393810]  </a:t>
            </a:r>
          </a:p>
        </p:txBody>
      </p:sp>
    </p:spTree>
    <p:extLst>
      <p:ext uri="{BB962C8B-B14F-4D97-AF65-F5344CB8AC3E}">
        <p14:creationId xmlns:p14="http://schemas.microsoft.com/office/powerpoint/2010/main" val="387142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6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6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3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ADE347EC-F17A-51F5-8CD2-96B792CB6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716" y="877824"/>
            <a:ext cx="7118629" cy="5337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890</TotalTime>
  <Words>1767</Words>
  <Application>Microsoft Office PowerPoint</Application>
  <PresentationFormat>Widescreen</PresentationFormat>
  <Paragraphs>169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Calibri</vt:lpstr>
      <vt:lpstr>Inter</vt:lpstr>
      <vt:lpstr>Merriweather</vt:lpstr>
      <vt:lpstr>Wingdings</vt:lpstr>
      <vt:lpstr>RetrospectVTI</vt:lpstr>
      <vt:lpstr>SOS Reflusso: Criteri clinici per decidere quando «convertire» una Sleeve in Bypass, SASI o SAGI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Niccoló Rupealta</cp:lastModifiedBy>
  <cp:revision>11</cp:revision>
  <dcterms:created xsi:type="dcterms:W3CDTF">2022-02-27T17:36:31Z</dcterms:created>
  <dcterms:modified xsi:type="dcterms:W3CDTF">2026-09-16T17:05:49Z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